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1"/>
  </p:notesMasterIdLst>
  <p:sldIdLst>
    <p:sldId id="256" r:id="rId2"/>
    <p:sldId id="260" r:id="rId3"/>
    <p:sldId id="261" r:id="rId4"/>
    <p:sldId id="262" r:id="rId5"/>
    <p:sldId id="263" r:id="rId6"/>
    <p:sldId id="264" r:id="rId7"/>
    <p:sldId id="307" r:id="rId8"/>
    <p:sldId id="323" r:id="rId9"/>
    <p:sldId id="324" r:id="rId10"/>
    <p:sldId id="325" r:id="rId11"/>
    <p:sldId id="257" r:id="rId12"/>
    <p:sldId id="267" r:id="rId13"/>
    <p:sldId id="265" r:id="rId14"/>
    <p:sldId id="268" r:id="rId15"/>
    <p:sldId id="331"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E6A4C-92EC-4C16-B51E-FB050A3CD3EA}" v="1" dt="2025-09-12T20:02:56.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298"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tachowiak" userId="51a8c6a4-2bce-4723-827c-82df3507dfbe" providerId="ADAL" clId="{948E6A4C-92EC-4C16-B51E-FB050A3CD3EA}"/>
    <pc:docChg chg="custSel modSld">
      <pc:chgData name="Michelle Stachowiak" userId="51a8c6a4-2bce-4723-827c-82df3507dfbe" providerId="ADAL" clId="{948E6A4C-92EC-4C16-B51E-FB050A3CD3EA}" dt="2025-09-12T20:03:06.327" v="0" actId="313"/>
      <pc:docMkLst>
        <pc:docMk/>
      </pc:docMkLst>
      <pc:sldChg chg="modSp mod">
        <pc:chgData name="Michelle Stachowiak" userId="51a8c6a4-2bce-4723-827c-82df3507dfbe" providerId="ADAL" clId="{948E6A4C-92EC-4C16-B51E-FB050A3CD3EA}" dt="2025-09-12T20:03:06.327" v="0" actId="313"/>
        <pc:sldMkLst>
          <pc:docMk/>
          <pc:sldMk cId="4078655202" sldId="267"/>
        </pc:sldMkLst>
        <pc:spChg chg="mod">
          <ac:chgData name="Michelle Stachowiak" userId="51a8c6a4-2bce-4723-827c-82df3507dfbe" providerId="ADAL" clId="{948E6A4C-92EC-4C16-B51E-FB050A3CD3EA}" dt="2025-09-12T20:03:06.327" v="0" actId="313"/>
          <ac:spMkLst>
            <pc:docMk/>
            <pc:sldMk cId="4078655202" sldId="267"/>
            <ac:spMk id="8" creationId="{35424E8D-3D50-4D35-B72A-ED170FB8A8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25EA8-65C5-41C1-9934-C4824388C667}" type="doc">
      <dgm:prSet loTypeId="urn:microsoft.com/office/officeart/2011/layout/ConvergingText" loCatId="process" qsTypeId="urn:microsoft.com/office/officeart/2005/8/quickstyle/simple1" qsCatId="simple" csTypeId="urn:microsoft.com/office/officeart/2005/8/colors/colorful1" csCatId="colorful" phldr="1"/>
      <dgm:spPr/>
      <dgm:t>
        <a:bodyPr/>
        <a:lstStyle/>
        <a:p>
          <a:endParaRPr lang="en-US"/>
        </a:p>
      </dgm:t>
    </dgm:pt>
    <dgm:pt modelId="{22537416-5374-4461-AD86-FB88E851D907}">
      <dgm:prSet phldrT="[Text]"/>
      <dgm:spPr/>
      <dgm:t>
        <a:bodyPr/>
        <a:lstStyle/>
        <a:p>
          <a:r>
            <a:rPr lang="en-US" dirty="0"/>
            <a:t>Walking together in communion with Christ</a:t>
          </a:r>
        </a:p>
      </dgm:t>
    </dgm:pt>
    <dgm:pt modelId="{950B2455-4EA4-4B48-9FC2-D2C42D824D6B}" type="parTrans" cxnId="{90C95A09-841C-4165-B704-8E689606143D}">
      <dgm:prSet/>
      <dgm:spPr/>
      <dgm:t>
        <a:bodyPr/>
        <a:lstStyle/>
        <a:p>
          <a:endParaRPr lang="en-US"/>
        </a:p>
      </dgm:t>
    </dgm:pt>
    <dgm:pt modelId="{F0CD27C1-FA8C-47DD-8E3C-EEB4910C886C}" type="sibTrans" cxnId="{90C95A09-841C-4165-B704-8E689606143D}">
      <dgm:prSet/>
      <dgm:spPr/>
      <dgm:t>
        <a:bodyPr/>
        <a:lstStyle/>
        <a:p>
          <a:endParaRPr lang="en-US"/>
        </a:p>
      </dgm:t>
    </dgm:pt>
    <dgm:pt modelId="{AFC985CE-4521-473B-903E-8EA4ABEDA681}">
      <dgm:prSet phldrT="[Text]" custT="1"/>
      <dgm:spPr/>
      <dgm:t>
        <a:bodyPr/>
        <a:lstStyle/>
        <a:p>
          <a:endParaRPr lang="en-US" sz="2400" dirty="0">
            <a:solidFill>
              <a:schemeClr val="bg1"/>
            </a:solidFill>
          </a:endParaRPr>
        </a:p>
      </dgm:t>
    </dgm:pt>
    <dgm:pt modelId="{7F68E530-5D35-4167-B14B-3E3805999F5A}" type="parTrans" cxnId="{B35131B2-4A15-4C0A-840A-75C4D2DEC7CE}">
      <dgm:prSet/>
      <dgm:spPr/>
      <dgm:t>
        <a:bodyPr/>
        <a:lstStyle/>
        <a:p>
          <a:endParaRPr lang="en-US"/>
        </a:p>
      </dgm:t>
    </dgm:pt>
    <dgm:pt modelId="{3864AA13-DB4C-412D-9A18-0D77F04348DF}" type="sibTrans" cxnId="{B35131B2-4A15-4C0A-840A-75C4D2DEC7CE}">
      <dgm:prSet/>
      <dgm:spPr/>
      <dgm:t>
        <a:bodyPr/>
        <a:lstStyle/>
        <a:p>
          <a:endParaRPr lang="en-US"/>
        </a:p>
      </dgm:t>
    </dgm:pt>
    <dgm:pt modelId="{580F0899-2562-4FE2-AF5F-2E2D5CA3D04E}">
      <dgm:prSet phldrT="[Text]" custT="1"/>
      <dgm:spPr/>
      <dgm:t>
        <a:bodyPr/>
        <a:lstStyle/>
        <a:p>
          <a:endParaRPr lang="en-US" sz="2400" dirty="0">
            <a:solidFill>
              <a:schemeClr val="bg1"/>
            </a:solidFill>
          </a:endParaRPr>
        </a:p>
      </dgm:t>
    </dgm:pt>
    <dgm:pt modelId="{B7FC8CB0-248C-4C59-828A-8B493601ABF3}" type="parTrans" cxnId="{D7917D23-A22C-4722-A69C-B1BDECECA88A}">
      <dgm:prSet/>
      <dgm:spPr/>
      <dgm:t>
        <a:bodyPr/>
        <a:lstStyle/>
        <a:p>
          <a:endParaRPr lang="en-US"/>
        </a:p>
      </dgm:t>
    </dgm:pt>
    <dgm:pt modelId="{174E1ECD-506D-4F95-A969-8D045896EF41}" type="sibTrans" cxnId="{D7917D23-A22C-4722-A69C-B1BDECECA88A}">
      <dgm:prSet/>
      <dgm:spPr/>
      <dgm:t>
        <a:bodyPr/>
        <a:lstStyle/>
        <a:p>
          <a:endParaRPr lang="en-US"/>
        </a:p>
      </dgm:t>
    </dgm:pt>
    <dgm:pt modelId="{5C7C2CE3-1843-432B-9ABB-4CC73352DAF2}">
      <dgm:prSet phldrT="[Text]" custT="1"/>
      <dgm:spPr/>
      <dgm:t>
        <a:bodyPr/>
        <a:lstStyle/>
        <a:p>
          <a:endParaRPr lang="en-US" sz="2400" dirty="0">
            <a:solidFill>
              <a:schemeClr val="bg1"/>
            </a:solidFill>
          </a:endParaRPr>
        </a:p>
      </dgm:t>
    </dgm:pt>
    <dgm:pt modelId="{21D196C4-9933-4902-ADCF-4ECED096CF56}" type="parTrans" cxnId="{9962B8CB-D7E7-454F-BCB3-DAB67C7DD794}">
      <dgm:prSet/>
      <dgm:spPr/>
      <dgm:t>
        <a:bodyPr/>
        <a:lstStyle/>
        <a:p>
          <a:endParaRPr lang="en-US"/>
        </a:p>
      </dgm:t>
    </dgm:pt>
    <dgm:pt modelId="{1F463F7B-126C-485F-A188-9226F884BCE6}" type="sibTrans" cxnId="{9962B8CB-D7E7-454F-BCB3-DAB67C7DD794}">
      <dgm:prSet/>
      <dgm:spPr/>
      <dgm:t>
        <a:bodyPr/>
        <a:lstStyle/>
        <a:p>
          <a:endParaRPr lang="en-US"/>
        </a:p>
      </dgm:t>
    </dgm:pt>
    <dgm:pt modelId="{9A9D19CF-98AC-4D85-8286-BCBCEC946E2C}" type="pres">
      <dgm:prSet presAssocID="{96925EA8-65C5-41C1-9934-C4824388C667}" presName="Name0" presStyleCnt="0">
        <dgm:presLayoutVars>
          <dgm:chMax/>
          <dgm:chPref val="1"/>
          <dgm:dir/>
          <dgm:animOne val="branch"/>
          <dgm:animLvl val="lvl"/>
          <dgm:resizeHandles/>
        </dgm:presLayoutVars>
      </dgm:prSet>
      <dgm:spPr/>
    </dgm:pt>
    <dgm:pt modelId="{0C831CC4-D531-4C2A-B3CA-B62803C23BDD}" type="pres">
      <dgm:prSet presAssocID="{22537416-5374-4461-AD86-FB88E851D907}" presName="composite" presStyleCnt="0"/>
      <dgm:spPr/>
    </dgm:pt>
    <dgm:pt modelId="{34FD9D5B-3868-42EC-B200-31E45A32C94D}" type="pres">
      <dgm:prSet presAssocID="{22537416-5374-4461-AD86-FB88E851D907}" presName="ParentAccent1" presStyleLbl="alignNode1" presStyleIdx="0" presStyleCnt="34"/>
      <dgm:spPr/>
    </dgm:pt>
    <dgm:pt modelId="{CFF17CB0-8280-410F-B7E4-9C44489145E3}" type="pres">
      <dgm:prSet presAssocID="{22537416-5374-4461-AD86-FB88E851D907}" presName="ParentAccent2" presStyleLbl="alignNode1" presStyleIdx="1" presStyleCnt="34"/>
      <dgm:spPr>
        <a:solidFill>
          <a:schemeClr val="bg2"/>
        </a:solidFill>
      </dgm:spPr>
    </dgm:pt>
    <dgm:pt modelId="{BEB73780-BE3F-4D87-8B11-7A29ECACF43D}" type="pres">
      <dgm:prSet presAssocID="{22537416-5374-4461-AD86-FB88E851D907}" presName="ParentAccent3" presStyleLbl="alignNode1" presStyleIdx="2" presStyleCnt="34"/>
      <dgm:spPr/>
    </dgm:pt>
    <dgm:pt modelId="{B1F4C3F6-09A0-4046-9CCF-6F21A993812A}" type="pres">
      <dgm:prSet presAssocID="{22537416-5374-4461-AD86-FB88E851D907}" presName="ParentAccent4" presStyleLbl="alignNode1" presStyleIdx="3" presStyleCnt="34"/>
      <dgm:spPr/>
    </dgm:pt>
    <dgm:pt modelId="{BF9BD67B-B823-4850-A5E6-1E00EA3A4130}" type="pres">
      <dgm:prSet presAssocID="{22537416-5374-4461-AD86-FB88E851D907}" presName="ParentAccent5" presStyleLbl="alignNode1" presStyleIdx="4" presStyleCnt="34"/>
      <dgm:spPr/>
    </dgm:pt>
    <dgm:pt modelId="{3E1F9DAD-1688-4104-A7FE-BB040C7F12ED}" type="pres">
      <dgm:prSet presAssocID="{22537416-5374-4461-AD86-FB88E851D907}" presName="ParentAccent6" presStyleLbl="alignNode1" presStyleIdx="5" presStyleCnt="34"/>
      <dgm:spPr/>
    </dgm:pt>
    <dgm:pt modelId="{BADBA335-3249-4563-90FE-90EAEF85D901}" type="pres">
      <dgm:prSet presAssocID="{22537416-5374-4461-AD86-FB88E851D907}" presName="ParentAccent7" presStyleLbl="alignNode1" presStyleIdx="6" presStyleCnt="34"/>
      <dgm:spPr/>
    </dgm:pt>
    <dgm:pt modelId="{30221815-1671-41A9-BB0D-A7D384C7BB97}" type="pres">
      <dgm:prSet presAssocID="{22537416-5374-4461-AD86-FB88E851D907}" presName="ParentAccent8" presStyleLbl="alignNode1" presStyleIdx="7" presStyleCnt="34"/>
      <dgm:spPr/>
    </dgm:pt>
    <dgm:pt modelId="{1D19A4CC-6130-4D76-B58B-37D879E1BEF0}" type="pres">
      <dgm:prSet presAssocID="{22537416-5374-4461-AD86-FB88E851D907}" presName="ParentAccent9" presStyleLbl="alignNode1" presStyleIdx="8" presStyleCnt="34"/>
      <dgm:spPr/>
    </dgm:pt>
    <dgm:pt modelId="{7E1AFCEA-124E-408C-A207-C2FF168FB5E0}" type="pres">
      <dgm:prSet presAssocID="{22537416-5374-4461-AD86-FB88E851D907}" presName="ParentAccent10" presStyleLbl="alignNode1" presStyleIdx="9" presStyleCnt="34"/>
      <dgm:spPr/>
    </dgm:pt>
    <dgm:pt modelId="{1C0F901A-7137-4EF8-8380-6A708FA84BFC}" type="pres">
      <dgm:prSet presAssocID="{22537416-5374-4461-AD86-FB88E851D907}" presName="Parent" presStyleLbl="alignNode1" presStyleIdx="10" presStyleCnt="34">
        <dgm:presLayoutVars>
          <dgm:chMax val="5"/>
          <dgm:chPref val="3"/>
          <dgm:bulletEnabled val="1"/>
        </dgm:presLayoutVars>
      </dgm:prSet>
      <dgm:spPr/>
    </dgm:pt>
    <dgm:pt modelId="{34C0E3E7-2B9A-4811-820D-BC73BC1FDD3A}" type="pres">
      <dgm:prSet presAssocID="{AFC985CE-4521-473B-903E-8EA4ABEDA681}" presName="Child1Accent1" presStyleLbl="alignNode1" presStyleIdx="11" presStyleCnt="34"/>
      <dgm:spPr>
        <a:solidFill>
          <a:schemeClr val="accent5"/>
        </a:solidFill>
      </dgm:spPr>
    </dgm:pt>
    <dgm:pt modelId="{FA296FD4-C7EE-4628-90AD-192EF8120484}" type="pres">
      <dgm:prSet presAssocID="{AFC985CE-4521-473B-903E-8EA4ABEDA681}" presName="Child1Accent2" presStyleLbl="alignNode1" presStyleIdx="12" presStyleCnt="34"/>
      <dgm:spPr/>
    </dgm:pt>
    <dgm:pt modelId="{995A40E9-38C6-4BF9-BEE9-01C6F01F7FE4}" type="pres">
      <dgm:prSet presAssocID="{AFC985CE-4521-473B-903E-8EA4ABEDA681}" presName="Child1Accent3" presStyleLbl="alignNode1" presStyleIdx="13" presStyleCnt="34"/>
      <dgm:spPr/>
    </dgm:pt>
    <dgm:pt modelId="{55F1F7CD-D1C6-46DF-8F86-D1C3BB9ED9BB}" type="pres">
      <dgm:prSet presAssocID="{AFC985CE-4521-473B-903E-8EA4ABEDA681}" presName="Child1Accent4" presStyleLbl="alignNode1" presStyleIdx="14" presStyleCnt="34"/>
      <dgm:spPr/>
    </dgm:pt>
    <dgm:pt modelId="{8F7C05C5-599A-4F42-B082-8B7B55C9D94B}" type="pres">
      <dgm:prSet presAssocID="{AFC985CE-4521-473B-903E-8EA4ABEDA681}" presName="Child1Accent5" presStyleLbl="alignNode1" presStyleIdx="15" presStyleCnt="34"/>
      <dgm:spPr/>
    </dgm:pt>
    <dgm:pt modelId="{1742E549-1AC0-434B-9D7C-C41388C3D388}" type="pres">
      <dgm:prSet presAssocID="{AFC985CE-4521-473B-903E-8EA4ABEDA681}" presName="Child1Accent6" presStyleLbl="alignNode1" presStyleIdx="16" presStyleCnt="34"/>
      <dgm:spPr>
        <a:solidFill>
          <a:schemeClr val="bg2"/>
        </a:solidFill>
      </dgm:spPr>
    </dgm:pt>
    <dgm:pt modelId="{58E8998A-0683-4750-A674-18480692E064}" type="pres">
      <dgm:prSet presAssocID="{AFC985CE-4521-473B-903E-8EA4ABEDA681}" presName="Child1Accent7" presStyleLbl="alignNode1" presStyleIdx="17" presStyleCnt="34"/>
      <dgm:spPr/>
    </dgm:pt>
    <dgm:pt modelId="{76754F94-1BBD-4ECA-9D54-F68291E2DDA3}" type="pres">
      <dgm:prSet presAssocID="{AFC985CE-4521-473B-903E-8EA4ABEDA681}" presName="Child1Accent8" presStyleLbl="alignNode1" presStyleIdx="18" presStyleCnt="34"/>
      <dgm:spPr/>
    </dgm:pt>
    <dgm:pt modelId="{480CBE76-BAF2-4D34-802C-1AE64EDFECBB}" type="pres">
      <dgm:prSet presAssocID="{AFC985CE-4521-473B-903E-8EA4ABEDA681}" presName="Child1Accent9" presStyleLbl="alignNode1" presStyleIdx="19" presStyleCnt="34"/>
      <dgm:spPr/>
    </dgm:pt>
    <dgm:pt modelId="{CC499817-1DB6-4CE3-8C03-12B292D20474}" type="pres">
      <dgm:prSet presAssocID="{AFC985CE-4521-473B-903E-8EA4ABEDA681}" presName="Child1" presStyleLbl="revTx" presStyleIdx="0" presStyleCnt="3">
        <dgm:presLayoutVars>
          <dgm:chMax/>
          <dgm:chPref val="0"/>
          <dgm:bulletEnabled val="1"/>
        </dgm:presLayoutVars>
      </dgm:prSet>
      <dgm:spPr/>
    </dgm:pt>
    <dgm:pt modelId="{9AF6BD70-9DAD-48EB-AA49-86473328C9AF}" type="pres">
      <dgm:prSet presAssocID="{580F0899-2562-4FE2-AF5F-2E2D5CA3D04E}" presName="Child2Accent1" presStyleLbl="alignNode1" presStyleIdx="20" presStyleCnt="34"/>
      <dgm:spPr/>
    </dgm:pt>
    <dgm:pt modelId="{0296E93A-B32E-46C6-BA3D-8186FAA492B6}" type="pres">
      <dgm:prSet presAssocID="{580F0899-2562-4FE2-AF5F-2E2D5CA3D04E}" presName="Child2Accent2" presStyleLbl="alignNode1" presStyleIdx="21" presStyleCnt="34"/>
      <dgm:spPr>
        <a:solidFill>
          <a:schemeClr val="bg2"/>
        </a:solidFill>
      </dgm:spPr>
    </dgm:pt>
    <dgm:pt modelId="{52457DBA-4A16-45C6-9931-28C54BB5E8B2}" type="pres">
      <dgm:prSet presAssocID="{580F0899-2562-4FE2-AF5F-2E2D5CA3D04E}" presName="Child2Accent3" presStyleLbl="alignNode1" presStyleIdx="22" presStyleCnt="34"/>
      <dgm:spPr/>
    </dgm:pt>
    <dgm:pt modelId="{374CE258-8F46-475C-A166-362F6EEDC50F}" type="pres">
      <dgm:prSet presAssocID="{580F0899-2562-4FE2-AF5F-2E2D5CA3D04E}" presName="Child2Accent4" presStyleLbl="alignNode1" presStyleIdx="23" presStyleCnt="34"/>
      <dgm:spPr/>
    </dgm:pt>
    <dgm:pt modelId="{BCFC145F-1A6F-44CB-8A85-D8D6B6861120}" type="pres">
      <dgm:prSet presAssocID="{580F0899-2562-4FE2-AF5F-2E2D5CA3D04E}" presName="Child2Accent5" presStyleLbl="alignNode1" presStyleIdx="24" presStyleCnt="34"/>
      <dgm:spPr/>
    </dgm:pt>
    <dgm:pt modelId="{1D7C1DF8-E496-4DFF-B240-99828AFCABC3}" type="pres">
      <dgm:prSet presAssocID="{580F0899-2562-4FE2-AF5F-2E2D5CA3D04E}" presName="Child2Accent6" presStyleLbl="alignNode1" presStyleIdx="25" presStyleCnt="34"/>
      <dgm:spPr/>
    </dgm:pt>
    <dgm:pt modelId="{D3F402EE-F60C-441D-8C7F-E55D63A0273A}" type="pres">
      <dgm:prSet presAssocID="{580F0899-2562-4FE2-AF5F-2E2D5CA3D04E}" presName="Child2Accent7" presStyleLbl="alignNode1" presStyleIdx="26" presStyleCnt="34"/>
      <dgm:spPr/>
    </dgm:pt>
    <dgm:pt modelId="{2121097D-D8BD-40AA-B7BE-C79C96FA31C0}" type="pres">
      <dgm:prSet presAssocID="{580F0899-2562-4FE2-AF5F-2E2D5CA3D04E}" presName="Child2" presStyleLbl="revTx" presStyleIdx="1" presStyleCnt="3">
        <dgm:presLayoutVars>
          <dgm:chMax/>
          <dgm:chPref val="0"/>
          <dgm:bulletEnabled val="1"/>
        </dgm:presLayoutVars>
      </dgm:prSet>
      <dgm:spPr/>
    </dgm:pt>
    <dgm:pt modelId="{AECF811C-0B3E-4E5F-BEBF-57D194580771}" type="pres">
      <dgm:prSet presAssocID="{5C7C2CE3-1843-432B-9ABB-4CC73352DAF2}" presName="Child3Accent1" presStyleLbl="alignNode1" presStyleIdx="27" presStyleCnt="34"/>
      <dgm:spPr/>
    </dgm:pt>
    <dgm:pt modelId="{8424BE8C-81F4-4BB1-8E09-B9E00A24D9BB}" type="pres">
      <dgm:prSet presAssocID="{5C7C2CE3-1843-432B-9ABB-4CC73352DAF2}" presName="Child3Accent2" presStyleLbl="alignNode1" presStyleIdx="28" presStyleCnt="34"/>
      <dgm:spPr/>
    </dgm:pt>
    <dgm:pt modelId="{C89F5E28-738E-4191-886A-DC8FDC1C739A}" type="pres">
      <dgm:prSet presAssocID="{5C7C2CE3-1843-432B-9ABB-4CC73352DAF2}" presName="Child3Accent3" presStyleLbl="alignNode1" presStyleIdx="29" presStyleCnt="34"/>
      <dgm:spPr/>
    </dgm:pt>
    <dgm:pt modelId="{5FEFB3F9-E51D-4E3A-BF36-99A2044B5AD8}" type="pres">
      <dgm:prSet presAssocID="{5C7C2CE3-1843-432B-9ABB-4CC73352DAF2}" presName="Child3Accent4" presStyleLbl="alignNode1" presStyleIdx="30" presStyleCnt="34"/>
      <dgm:spPr/>
    </dgm:pt>
    <dgm:pt modelId="{BF6F68D1-C0F5-42F1-88C8-C569FAD26289}" type="pres">
      <dgm:prSet presAssocID="{5C7C2CE3-1843-432B-9ABB-4CC73352DAF2}" presName="Child3Accent5" presStyleLbl="alignNode1" presStyleIdx="31" presStyleCnt="34"/>
      <dgm:spPr>
        <a:solidFill>
          <a:schemeClr val="bg2"/>
        </a:solidFill>
      </dgm:spPr>
    </dgm:pt>
    <dgm:pt modelId="{50A062BA-4431-4945-8F28-C54110A176A6}" type="pres">
      <dgm:prSet presAssocID="{5C7C2CE3-1843-432B-9ABB-4CC73352DAF2}" presName="Child3Accent6" presStyleLbl="alignNode1" presStyleIdx="32" presStyleCnt="34"/>
      <dgm:spPr/>
    </dgm:pt>
    <dgm:pt modelId="{814D2850-D6FF-49F8-8E57-04983FBF5878}" type="pres">
      <dgm:prSet presAssocID="{5C7C2CE3-1843-432B-9ABB-4CC73352DAF2}" presName="Child3Accent7" presStyleLbl="alignNode1" presStyleIdx="33" presStyleCnt="34"/>
      <dgm:spPr/>
    </dgm:pt>
    <dgm:pt modelId="{064AEE90-74EF-4F80-9B88-3C4972831483}" type="pres">
      <dgm:prSet presAssocID="{5C7C2CE3-1843-432B-9ABB-4CC73352DAF2}" presName="Child3" presStyleLbl="revTx" presStyleIdx="2" presStyleCnt="3">
        <dgm:presLayoutVars>
          <dgm:chMax/>
          <dgm:chPref val="0"/>
          <dgm:bulletEnabled val="1"/>
        </dgm:presLayoutVars>
      </dgm:prSet>
      <dgm:spPr/>
    </dgm:pt>
  </dgm:ptLst>
  <dgm:cxnLst>
    <dgm:cxn modelId="{90C95A09-841C-4165-B704-8E689606143D}" srcId="{96925EA8-65C5-41C1-9934-C4824388C667}" destId="{22537416-5374-4461-AD86-FB88E851D907}" srcOrd="0" destOrd="0" parTransId="{950B2455-4EA4-4B48-9FC2-D2C42D824D6B}" sibTransId="{F0CD27C1-FA8C-47DD-8E3C-EEB4910C886C}"/>
    <dgm:cxn modelId="{D7917D23-A22C-4722-A69C-B1BDECECA88A}" srcId="{22537416-5374-4461-AD86-FB88E851D907}" destId="{580F0899-2562-4FE2-AF5F-2E2D5CA3D04E}" srcOrd="1" destOrd="0" parTransId="{B7FC8CB0-248C-4C59-828A-8B493601ABF3}" sibTransId="{174E1ECD-506D-4F95-A969-8D045896EF41}"/>
    <dgm:cxn modelId="{B5DD9547-8D78-4D23-9F22-53579AD6D307}" type="presOf" srcId="{96925EA8-65C5-41C1-9934-C4824388C667}" destId="{9A9D19CF-98AC-4D85-8286-BCBCEC946E2C}" srcOrd="0" destOrd="0" presId="urn:microsoft.com/office/officeart/2011/layout/ConvergingText"/>
    <dgm:cxn modelId="{8250388B-3B9F-42E2-BA2F-8EA89276A6FC}" type="presOf" srcId="{5C7C2CE3-1843-432B-9ABB-4CC73352DAF2}" destId="{064AEE90-74EF-4F80-9B88-3C4972831483}" srcOrd="0" destOrd="0" presId="urn:microsoft.com/office/officeart/2011/layout/ConvergingText"/>
    <dgm:cxn modelId="{2E206A91-ABF6-4C50-A3B4-7ACBBB22796B}" type="presOf" srcId="{AFC985CE-4521-473B-903E-8EA4ABEDA681}" destId="{CC499817-1DB6-4CE3-8C03-12B292D20474}" srcOrd="0" destOrd="0" presId="urn:microsoft.com/office/officeart/2011/layout/ConvergingText"/>
    <dgm:cxn modelId="{2C621B99-49DE-4507-95C0-72F20CE1E6BE}" type="presOf" srcId="{580F0899-2562-4FE2-AF5F-2E2D5CA3D04E}" destId="{2121097D-D8BD-40AA-B7BE-C79C96FA31C0}" srcOrd="0" destOrd="0" presId="urn:microsoft.com/office/officeart/2011/layout/ConvergingText"/>
    <dgm:cxn modelId="{B35131B2-4A15-4C0A-840A-75C4D2DEC7CE}" srcId="{22537416-5374-4461-AD86-FB88E851D907}" destId="{AFC985CE-4521-473B-903E-8EA4ABEDA681}" srcOrd="0" destOrd="0" parTransId="{7F68E530-5D35-4167-B14B-3E3805999F5A}" sibTransId="{3864AA13-DB4C-412D-9A18-0D77F04348DF}"/>
    <dgm:cxn modelId="{9962B8CB-D7E7-454F-BCB3-DAB67C7DD794}" srcId="{22537416-5374-4461-AD86-FB88E851D907}" destId="{5C7C2CE3-1843-432B-9ABB-4CC73352DAF2}" srcOrd="2" destOrd="0" parTransId="{21D196C4-9933-4902-ADCF-4ECED096CF56}" sibTransId="{1F463F7B-126C-485F-A188-9226F884BCE6}"/>
    <dgm:cxn modelId="{395C4FF9-9AD2-4A21-88BD-269FC234E877}" type="presOf" srcId="{22537416-5374-4461-AD86-FB88E851D907}" destId="{1C0F901A-7137-4EF8-8380-6A708FA84BFC}" srcOrd="0" destOrd="0" presId="urn:microsoft.com/office/officeart/2011/layout/ConvergingText"/>
    <dgm:cxn modelId="{E6E90D93-45F7-4E4A-AC59-EEB7768D8459}" type="presParOf" srcId="{9A9D19CF-98AC-4D85-8286-BCBCEC946E2C}" destId="{0C831CC4-D531-4C2A-B3CA-B62803C23BDD}" srcOrd="0" destOrd="0" presId="urn:microsoft.com/office/officeart/2011/layout/ConvergingText"/>
    <dgm:cxn modelId="{5398E92A-B849-4B89-9B0B-986C3305E96C}" type="presParOf" srcId="{0C831CC4-D531-4C2A-B3CA-B62803C23BDD}" destId="{34FD9D5B-3868-42EC-B200-31E45A32C94D}" srcOrd="0" destOrd="0" presId="urn:microsoft.com/office/officeart/2011/layout/ConvergingText"/>
    <dgm:cxn modelId="{3BBFD227-1F1A-4D38-A511-49E36F327BF3}" type="presParOf" srcId="{0C831CC4-D531-4C2A-B3CA-B62803C23BDD}" destId="{CFF17CB0-8280-410F-B7E4-9C44489145E3}" srcOrd="1" destOrd="0" presId="urn:microsoft.com/office/officeart/2011/layout/ConvergingText"/>
    <dgm:cxn modelId="{9AE72E78-B952-4696-AEE8-7AAE58352FDB}" type="presParOf" srcId="{0C831CC4-D531-4C2A-B3CA-B62803C23BDD}" destId="{BEB73780-BE3F-4D87-8B11-7A29ECACF43D}" srcOrd="2" destOrd="0" presId="urn:microsoft.com/office/officeart/2011/layout/ConvergingText"/>
    <dgm:cxn modelId="{246850C0-BFF2-4C46-B0D5-E7C02120D274}" type="presParOf" srcId="{0C831CC4-D531-4C2A-B3CA-B62803C23BDD}" destId="{B1F4C3F6-09A0-4046-9CCF-6F21A993812A}" srcOrd="3" destOrd="0" presId="urn:microsoft.com/office/officeart/2011/layout/ConvergingText"/>
    <dgm:cxn modelId="{DC552982-5793-44F5-812B-85798B307E68}" type="presParOf" srcId="{0C831CC4-D531-4C2A-B3CA-B62803C23BDD}" destId="{BF9BD67B-B823-4850-A5E6-1E00EA3A4130}" srcOrd="4" destOrd="0" presId="urn:microsoft.com/office/officeart/2011/layout/ConvergingText"/>
    <dgm:cxn modelId="{FA6219FD-A531-471C-B1A5-3EC3F609A3CA}" type="presParOf" srcId="{0C831CC4-D531-4C2A-B3CA-B62803C23BDD}" destId="{3E1F9DAD-1688-4104-A7FE-BB040C7F12ED}" srcOrd="5" destOrd="0" presId="urn:microsoft.com/office/officeart/2011/layout/ConvergingText"/>
    <dgm:cxn modelId="{F6454357-B5AF-4DD4-993F-4E0A315392A2}" type="presParOf" srcId="{0C831CC4-D531-4C2A-B3CA-B62803C23BDD}" destId="{BADBA335-3249-4563-90FE-90EAEF85D901}" srcOrd="6" destOrd="0" presId="urn:microsoft.com/office/officeart/2011/layout/ConvergingText"/>
    <dgm:cxn modelId="{C52F54B3-A0EB-4E7C-A1C0-9DFE5DC156CD}" type="presParOf" srcId="{0C831CC4-D531-4C2A-B3CA-B62803C23BDD}" destId="{30221815-1671-41A9-BB0D-A7D384C7BB97}" srcOrd="7" destOrd="0" presId="urn:microsoft.com/office/officeart/2011/layout/ConvergingText"/>
    <dgm:cxn modelId="{5D2D70CF-9833-4219-9891-17D5E4D6B154}" type="presParOf" srcId="{0C831CC4-D531-4C2A-B3CA-B62803C23BDD}" destId="{1D19A4CC-6130-4D76-B58B-37D879E1BEF0}" srcOrd="8" destOrd="0" presId="urn:microsoft.com/office/officeart/2011/layout/ConvergingText"/>
    <dgm:cxn modelId="{AA4BA9CB-1DD1-4FC1-A335-D04A71D2F276}" type="presParOf" srcId="{0C831CC4-D531-4C2A-B3CA-B62803C23BDD}" destId="{7E1AFCEA-124E-408C-A207-C2FF168FB5E0}" srcOrd="9" destOrd="0" presId="urn:microsoft.com/office/officeart/2011/layout/ConvergingText"/>
    <dgm:cxn modelId="{44D70808-7DCD-4CA0-8250-858A447E327A}" type="presParOf" srcId="{0C831CC4-D531-4C2A-B3CA-B62803C23BDD}" destId="{1C0F901A-7137-4EF8-8380-6A708FA84BFC}" srcOrd="10" destOrd="0" presId="urn:microsoft.com/office/officeart/2011/layout/ConvergingText"/>
    <dgm:cxn modelId="{3A46903A-912B-4A06-81F2-0C35989278E4}" type="presParOf" srcId="{0C831CC4-D531-4C2A-B3CA-B62803C23BDD}" destId="{34C0E3E7-2B9A-4811-820D-BC73BC1FDD3A}" srcOrd="11" destOrd="0" presId="urn:microsoft.com/office/officeart/2011/layout/ConvergingText"/>
    <dgm:cxn modelId="{EB62B25A-5E85-4BA3-BBE6-6E03508ABA9B}" type="presParOf" srcId="{0C831CC4-D531-4C2A-B3CA-B62803C23BDD}" destId="{FA296FD4-C7EE-4628-90AD-192EF8120484}" srcOrd="12" destOrd="0" presId="urn:microsoft.com/office/officeart/2011/layout/ConvergingText"/>
    <dgm:cxn modelId="{E15A5B91-0178-4A7B-8BDC-AD0F06214E5E}" type="presParOf" srcId="{0C831CC4-D531-4C2A-B3CA-B62803C23BDD}" destId="{995A40E9-38C6-4BF9-BEE9-01C6F01F7FE4}" srcOrd="13" destOrd="0" presId="urn:microsoft.com/office/officeart/2011/layout/ConvergingText"/>
    <dgm:cxn modelId="{DD0CD12C-2008-4A23-92C1-CEDA5B856E8E}" type="presParOf" srcId="{0C831CC4-D531-4C2A-B3CA-B62803C23BDD}" destId="{55F1F7CD-D1C6-46DF-8F86-D1C3BB9ED9BB}" srcOrd="14" destOrd="0" presId="urn:microsoft.com/office/officeart/2011/layout/ConvergingText"/>
    <dgm:cxn modelId="{FC87411D-C2EC-4358-9D31-C80CFE416D80}" type="presParOf" srcId="{0C831CC4-D531-4C2A-B3CA-B62803C23BDD}" destId="{8F7C05C5-599A-4F42-B082-8B7B55C9D94B}" srcOrd="15" destOrd="0" presId="urn:microsoft.com/office/officeart/2011/layout/ConvergingText"/>
    <dgm:cxn modelId="{47963B4F-0EFE-4B45-83C5-4EAE13CE93F6}" type="presParOf" srcId="{0C831CC4-D531-4C2A-B3CA-B62803C23BDD}" destId="{1742E549-1AC0-434B-9D7C-C41388C3D388}" srcOrd="16" destOrd="0" presId="urn:microsoft.com/office/officeart/2011/layout/ConvergingText"/>
    <dgm:cxn modelId="{15C65603-5EED-4348-BBD6-397F19E07E9E}" type="presParOf" srcId="{0C831CC4-D531-4C2A-B3CA-B62803C23BDD}" destId="{58E8998A-0683-4750-A674-18480692E064}" srcOrd="17" destOrd="0" presId="urn:microsoft.com/office/officeart/2011/layout/ConvergingText"/>
    <dgm:cxn modelId="{C8133E38-AD3C-4672-B702-B24C403D8F7B}" type="presParOf" srcId="{0C831CC4-D531-4C2A-B3CA-B62803C23BDD}" destId="{76754F94-1BBD-4ECA-9D54-F68291E2DDA3}" srcOrd="18" destOrd="0" presId="urn:microsoft.com/office/officeart/2011/layout/ConvergingText"/>
    <dgm:cxn modelId="{D53DEE6A-1826-478F-B06B-E83E03FEAE27}" type="presParOf" srcId="{0C831CC4-D531-4C2A-B3CA-B62803C23BDD}" destId="{480CBE76-BAF2-4D34-802C-1AE64EDFECBB}" srcOrd="19" destOrd="0" presId="urn:microsoft.com/office/officeart/2011/layout/ConvergingText"/>
    <dgm:cxn modelId="{4B15D22A-B1CB-415B-90FA-49C6DAB667B1}" type="presParOf" srcId="{0C831CC4-D531-4C2A-B3CA-B62803C23BDD}" destId="{CC499817-1DB6-4CE3-8C03-12B292D20474}" srcOrd="20" destOrd="0" presId="urn:microsoft.com/office/officeart/2011/layout/ConvergingText"/>
    <dgm:cxn modelId="{B10C4492-5C4F-41B2-85C5-4EA82F451958}" type="presParOf" srcId="{0C831CC4-D531-4C2A-B3CA-B62803C23BDD}" destId="{9AF6BD70-9DAD-48EB-AA49-86473328C9AF}" srcOrd="21" destOrd="0" presId="urn:microsoft.com/office/officeart/2011/layout/ConvergingText"/>
    <dgm:cxn modelId="{76ECACE1-4C0D-4FB9-B500-71C2CE461434}" type="presParOf" srcId="{0C831CC4-D531-4C2A-B3CA-B62803C23BDD}" destId="{0296E93A-B32E-46C6-BA3D-8186FAA492B6}" srcOrd="22" destOrd="0" presId="urn:microsoft.com/office/officeart/2011/layout/ConvergingText"/>
    <dgm:cxn modelId="{81891379-5412-4658-96D2-53C3240AA9C2}" type="presParOf" srcId="{0C831CC4-D531-4C2A-B3CA-B62803C23BDD}" destId="{52457DBA-4A16-45C6-9931-28C54BB5E8B2}" srcOrd="23" destOrd="0" presId="urn:microsoft.com/office/officeart/2011/layout/ConvergingText"/>
    <dgm:cxn modelId="{1F38809C-C8E6-49E5-982C-A693C1AC1FDA}" type="presParOf" srcId="{0C831CC4-D531-4C2A-B3CA-B62803C23BDD}" destId="{374CE258-8F46-475C-A166-362F6EEDC50F}" srcOrd="24" destOrd="0" presId="urn:microsoft.com/office/officeart/2011/layout/ConvergingText"/>
    <dgm:cxn modelId="{98C85B28-0607-4181-9127-567627EDD94E}" type="presParOf" srcId="{0C831CC4-D531-4C2A-B3CA-B62803C23BDD}" destId="{BCFC145F-1A6F-44CB-8A85-D8D6B6861120}" srcOrd="25" destOrd="0" presId="urn:microsoft.com/office/officeart/2011/layout/ConvergingText"/>
    <dgm:cxn modelId="{FB81C36A-A89C-426F-9AB5-6974048BE20F}" type="presParOf" srcId="{0C831CC4-D531-4C2A-B3CA-B62803C23BDD}" destId="{1D7C1DF8-E496-4DFF-B240-99828AFCABC3}" srcOrd="26" destOrd="0" presId="urn:microsoft.com/office/officeart/2011/layout/ConvergingText"/>
    <dgm:cxn modelId="{61572996-FFD9-43E1-909C-F7F7F5E9FB3D}" type="presParOf" srcId="{0C831CC4-D531-4C2A-B3CA-B62803C23BDD}" destId="{D3F402EE-F60C-441D-8C7F-E55D63A0273A}" srcOrd="27" destOrd="0" presId="urn:microsoft.com/office/officeart/2011/layout/ConvergingText"/>
    <dgm:cxn modelId="{CF0F9EF2-A4C1-4223-BEB7-630F0A336213}" type="presParOf" srcId="{0C831CC4-D531-4C2A-B3CA-B62803C23BDD}" destId="{2121097D-D8BD-40AA-B7BE-C79C96FA31C0}" srcOrd="28" destOrd="0" presId="urn:microsoft.com/office/officeart/2011/layout/ConvergingText"/>
    <dgm:cxn modelId="{97ECB28B-51A0-47FE-A658-D32D31966034}" type="presParOf" srcId="{0C831CC4-D531-4C2A-B3CA-B62803C23BDD}" destId="{AECF811C-0B3E-4E5F-BEBF-57D194580771}" srcOrd="29" destOrd="0" presId="urn:microsoft.com/office/officeart/2011/layout/ConvergingText"/>
    <dgm:cxn modelId="{9AE4B229-5DC1-4198-BD17-E4D1F3279F3D}" type="presParOf" srcId="{0C831CC4-D531-4C2A-B3CA-B62803C23BDD}" destId="{8424BE8C-81F4-4BB1-8E09-B9E00A24D9BB}" srcOrd="30" destOrd="0" presId="urn:microsoft.com/office/officeart/2011/layout/ConvergingText"/>
    <dgm:cxn modelId="{EB11666E-85FA-4AF0-AA4B-85BD4326B864}" type="presParOf" srcId="{0C831CC4-D531-4C2A-B3CA-B62803C23BDD}" destId="{C89F5E28-738E-4191-886A-DC8FDC1C739A}" srcOrd="31" destOrd="0" presId="urn:microsoft.com/office/officeart/2011/layout/ConvergingText"/>
    <dgm:cxn modelId="{2FC9D3C8-361D-4B5E-BD2B-E0E1365F69A8}" type="presParOf" srcId="{0C831CC4-D531-4C2A-B3CA-B62803C23BDD}" destId="{5FEFB3F9-E51D-4E3A-BF36-99A2044B5AD8}" srcOrd="32" destOrd="0" presId="urn:microsoft.com/office/officeart/2011/layout/ConvergingText"/>
    <dgm:cxn modelId="{AC3D1E3E-21F0-43E1-922B-662625BC34FE}" type="presParOf" srcId="{0C831CC4-D531-4C2A-B3CA-B62803C23BDD}" destId="{BF6F68D1-C0F5-42F1-88C8-C569FAD26289}" srcOrd="33" destOrd="0" presId="urn:microsoft.com/office/officeart/2011/layout/ConvergingText"/>
    <dgm:cxn modelId="{E3F9F02E-5A4E-443E-82E5-9F7C7DD6E0F2}" type="presParOf" srcId="{0C831CC4-D531-4C2A-B3CA-B62803C23BDD}" destId="{50A062BA-4431-4945-8F28-C54110A176A6}" srcOrd="34" destOrd="0" presId="urn:microsoft.com/office/officeart/2011/layout/ConvergingText"/>
    <dgm:cxn modelId="{F6275E75-A54C-4CE2-B01A-3DAC376CAE7A}" type="presParOf" srcId="{0C831CC4-D531-4C2A-B3CA-B62803C23BDD}" destId="{814D2850-D6FF-49F8-8E57-04983FBF5878}" srcOrd="35" destOrd="0" presId="urn:microsoft.com/office/officeart/2011/layout/ConvergingText"/>
    <dgm:cxn modelId="{F811DF36-0DCD-4658-9461-25A98BCA71EF}" type="presParOf" srcId="{0C831CC4-D531-4C2A-B3CA-B62803C23BDD}" destId="{064AEE90-74EF-4F80-9B88-3C4972831483}"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07861-FEF3-489F-B2B4-870153F9BB5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741E1ED8-4060-4DC7-8BB1-513C9F60FF96}">
      <dgm:prSet phldrT="[Text]"/>
      <dgm:spPr/>
      <dgm:t>
        <a:bodyPr/>
        <a:lstStyle/>
        <a:p>
          <a:r>
            <a:rPr lang="en-US" dirty="0"/>
            <a:t>1</a:t>
          </a:r>
        </a:p>
      </dgm:t>
    </dgm:pt>
    <dgm:pt modelId="{3DB48300-8ACB-4A87-A824-D5674031F983}" type="parTrans" cxnId="{72A85389-AA0B-4DFC-B184-F3CEB5818B92}">
      <dgm:prSet/>
      <dgm:spPr/>
      <dgm:t>
        <a:bodyPr/>
        <a:lstStyle/>
        <a:p>
          <a:endParaRPr lang="en-US"/>
        </a:p>
      </dgm:t>
    </dgm:pt>
    <dgm:pt modelId="{16C050BF-456C-4140-B86B-DFBEBD830AAC}" type="sibTrans" cxnId="{72A85389-AA0B-4DFC-B184-F3CEB5818B92}">
      <dgm:prSet/>
      <dgm:spPr/>
      <dgm:t>
        <a:bodyPr/>
        <a:lstStyle/>
        <a:p>
          <a:endParaRPr lang="en-US"/>
        </a:p>
      </dgm:t>
    </dgm:pt>
    <dgm:pt modelId="{7E8EDF01-D4FD-4C8D-96CE-F6C50FFECEC0}">
      <dgm:prSet phldrT="[Text]"/>
      <dgm:spPr/>
      <dgm:t>
        <a:bodyPr/>
        <a:lstStyle/>
        <a:p>
          <a:pPr>
            <a:buNone/>
          </a:pPr>
          <a:r>
            <a:rPr lang="en-US" dirty="0"/>
            <a:t>Hospitality and welcome</a:t>
          </a:r>
        </a:p>
      </dgm:t>
    </dgm:pt>
    <dgm:pt modelId="{10B707A4-2FB4-43C5-A21E-D878FCC35AA8}" type="parTrans" cxnId="{5FDAEAF8-F52E-4D65-AE51-DA9FA72B75C1}">
      <dgm:prSet/>
      <dgm:spPr/>
      <dgm:t>
        <a:bodyPr/>
        <a:lstStyle/>
        <a:p>
          <a:endParaRPr lang="en-US"/>
        </a:p>
      </dgm:t>
    </dgm:pt>
    <dgm:pt modelId="{B0095E5F-71E7-4F28-AD02-F6DD39DAEE20}" type="sibTrans" cxnId="{5FDAEAF8-F52E-4D65-AE51-DA9FA72B75C1}">
      <dgm:prSet/>
      <dgm:spPr/>
      <dgm:t>
        <a:bodyPr/>
        <a:lstStyle/>
        <a:p>
          <a:endParaRPr lang="en-US"/>
        </a:p>
      </dgm:t>
    </dgm:pt>
    <dgm:pt modelId="{F32BD3F3-D4E4-44BD-B850-2310AA541C12}">
      <dgm:prSet phldrT="[Text]"/>
      <dgm:spPr/>
      <dgm:t>
        <a:bodyPr/>
        <a:lstStyle/>
        <a:p>
          <a:r>
            <a:rPr lang="en-US" dirty="0"/>
            <a:t>2</a:t>
          </a:r>
        </a:p>
      </dgm:t>
    </dgm:pt>
    <dgm:pt modelId="{EB49FBD1-7264-4ADE-B45E-A9EE40593F45}" type="parTrans" cxnId="{D6DDE2B1-6225-4968-B83F-2D089463948D}">
      <dgm:prSet/>
      <dgm:spPr/>
      <dgm:t>
        <a:bodyPr/>
        <a:lstStyle/>
        <a:p>
          <a:endParaRPr lang="en-US"/>
        </a:p>
      </dgm:t>
    </dgm:pt>
    <dgm:pt modelId="{9FDCBB3D-1475-4280-89CD-E3FB42D97865}" type="sibTrans" cxnId="{D6DDE2B1-6225-4968-B83F-2D089463948D}">
      <dgm:prSet/>
      <dgm:spPr/>
      <dgm:t>
        <a:bodyPr/>
        <a:lstStyle/>
        <a:p>
          <a:endParaRPr lang="en-US"/>
        </a:p>
      </dgm:t>
    </dgm:pt>
    <dgm:pt modelId="{5B1369AD-790B-40AF-A31E-E411C9D4B7D8}">
      <dgm:prSet phldrT="[Text]"/>
      <dgm:spPr/>
      <dgm:t>
        <a:bodyPr/>
        <a:lstStyle/>
        <a:p>
          <a:pPr>
            <a:buNone/>
          </a:pPr>
          <a:r>
            <a:rPr lang="en-US" dirty="0"/>
            <a:t>Extended listening and reflection</a:t>
          </a:r>
        </a:p>
      </dgm:t>
    </dgm:pt>
    <dgm:pt modelId="{F2C66E07-7546-42CA-9331-00EA514F2FB7}" type="parTrans" cxnId="{3D1067FF-B1BC-483F-BEA5-7CB9650B65C3}">
      <dgm:prSet/>
      <dgm:spPr/>
      <dgm:t>
        <a:bodyPr/>
        <a:lstStyle/>
        <a:p>
          <a:endParaRPr lang="en-US"/>
        </a:p>
      </dgm:t>
    </dgm:pt>
    <dgm:pt modelId="{B642DADA-6BD6-4C21-8D0D-72E6443DBA6A}" type="sibTrans" cxnId="{3D1067FF-B1BC-483F-BEA5-7CB9650B65C3}">
      <dgm:prSet/>
      <dgm:spPr/>
      <dgm:t>
        <a:bodyPr/>
        <a:lstStyle/>
        <a:p>
          <a:endParaRPr lang="en-US"/>
        </a:p>
      </dgm:t>
    </dgm:pt>
    <dgm:pt modelId="{1C56125D-624E-4323-8A1F-7972C2042EA8}">
      <dgm:prSet phldrT="[Text]"/>
      <dgm:spPr/>
      <dgm:t>
        <a:bodyPr/>
        <a:lstStyle/>
        <a:p>
          <a:r>
            <a:rPr lang="en-US" dirty="0"/>
            <a:t>3</a:t>
          </a:r>
        </a:p>
      </dgm:t>
    </dgm:pt>
    <dgm:pt modelId="{DC78E5BF-8744-40CF-8296-2C88FBED216A}" type="parTrans" cxnId="{3780D79A-8FDE-42D0-80A0-222A5A8CE6D0}">
      <dgm:prSet/>
      <dgm:spPr/>
      <dgm:t>
        <a:bodyPr/>
        <a:lstStyle/>
        <a:p>
          <a:endParaRPr lang="en-US"/>
        </a:p>
      </dgm:t>
    </dgm:pt>
    <dgm:pt modelId="{51A82AD7-F8A6-4F56-830E-4AF2DF200FF2}" type="sibTrans" cxnId="{3780D79A-8FDE-42D0-80A0-222A5A8CE6D0}">
      <dgm:prSet/>
      <dgm:spPr/>
      <dgm:t>
        <a:bodyPr/>
        <a:lstStyle/>
        <a:p>
          <a:endParaRPr lang="en-US"/>
        </a:p>
      </dgm:t>
    </dgm:pt>
    <dgm:pt modelId="{457E7FAF-A259-4E8E-877D-6B94187CCC99}">
      <dgm:prSet phldrT="[Text]"/>
      <dgm:spPr/>
      <dgm:t>
        <a:bodyPr/>
        <a:lstStyle/>
        <a:p>
          <a:pPr>
            <a:buNone/>
          </a:pPr>
          <a:r>
            <a:rPr lang="en-US" dirty="0"/>
            <a:t>Periods of silent reflection and communal discernment</a:t>
          </a:r>
        </a:p>
      </dgm:t>
    </dgm:pt>
    <dgm:pt modelId="{DCE92F18-9D06-44AD-AE9A-0E3023FF55B4}" type="parTrans" cxnId="{1939E9C1-044B-4998-B747-7336E0A12B63}">
      <dgm:prSet/>
      <dgm:spPr/>
      <dgm:t>
        <a:bodyPr/>
        <a:lstStyle/>
        <a:p>
          <a:endParaRPr lang="en-US"/>
        </a:p>
      </dgm:t>
    </dgm:pt>
    <dgm:pt modelId="{AB4423E8-37C8-4EF5-AD70-C594F51A3228}" type="sibTrans" cxnId="{1939E9C1-044B-4998-B747-7336E0A12B63}">
      <dgm:prSet/>
      <dgm:spPr/>
      <dgm:t>
        <a:bodyPr/>
        <a:lstStyle/>
        <a:p>
          <a:endParaRPr lang="en-US"/>
        </a:p>
      </dgm:t>
    </dgm:pt>
    <dgm:pt modelId="{2D81DFDE-CE98-47B5-8915-97AA796A413F}">
      <dgm:prSet/>
      <dgm:spPr/>
      <dgm:t>
        <a:bodyPr/>
        <a:lstStyle/>
        <a:p>
          <a:r>
            <a:rPr lang="en-US" dirty="0"/>
            <a:t>4</a:t>
          </a:r>
        </a:p>
      </dgm:t>
    </dgm:pt>
    <dgm:pt modelId="{C6280A21-8E8F-4806-B0E7-CAEA663C6429}" type="parTrans" cxnId="{E1DCF8F2-BFE5-4E52-9540-D6244458A7E5}">
      <dgm:prSet/>
      <dgm:spPr/>
      <dgm:t>
        <a:bodyPr/>
        <a:lstStyle/>
        <a:p>
          <a:endParaRPr lang="en-US"/>
        </a:p>
      </dgm:t>
    </dgm:pt>
    <dgm:pt modelId="{98877ED4-9ABD-4525-8913-6F8B94BA100C}" type="sibTrans" cxnId="{E1DCF8F2-BFE5-4E52-9540-D6244458A7E5}">
      <dgm:prSet/>
      <dgm:spPr/>
      <dgm:t>
        <a:bodyPr/>
        <a:lstStyle/>
        <a:p>
          <a:endParaRPr lang="en-US"/>
        </a:p>
      </dgm:t>
    </dgm:pt>
    <dgm:pt modelId="{908F51D4-177E-4D29-A0EF-5252477EBB69}">
      <dgm:prSet/>
      <dgm:spPr/>
      <dgm:t>
        <a:bodyPr/>
        <a:lstStyle/>
        <a:p>
          <a:r>
            <a:rPr lang="en-US" dirty="0"/>
            <a:t>5</a:t>
          </a:r>
        </a:p>
      </dgm:t>
    </dgm:pt>
    <dgm:pt modelId="{3FEB614E-8248-45DD-B381-EE9079D0C50E}" type="parTrans" cxnId="{5EEB4D5A-115B-4552-BE0B-6D3B8C62F8C9}">
      <dgm:prSet/>
      <dgm:spPr/>
      <dgm:t>
        <a:bodyPr/>
        <a:lstStyle/>
        <a:p>
          <a:endParaRPr lang="en-US"/>
        </a:p>
      </dgm:t>
    </dgm:pt>
    <dgm:pt modelId="{F496830C-D21A-488C-BBF3-B1AA4F00355E}" type="sibTrans" cxnId="{5EEB4D5A-115B-4552-BE0B-6D3B8C62F8C9}">
      <dgm:prSet/>
      <dgm:spPr/>
      <dgm:t>
        <a:bodyPr/>
        <a:lstStyle/>
        <a:p>
          <a:endParaRPr lang="en-US"/>
        </a:p>
      </dgm:t>
    </dgm:pt>
    <dgm:pt modelId="{767A39C0-6AE5-401B-B822-C74F603EE278}">
      <dgm:prSet/>
      <dgm:spPr/>
      <dgm:t>
        <a:bodyPr/>
        <a:lstStyle/>
        <a:p>
          <a:pPr>
            <a:buNone/>
          </a:pPr>
          <a:r>
            <a:rPr lang="en-US" dirty="0"/>
            <a:t>Checking biases and preconceptions</a:t>
          </a:r>
        </a:p>
      </dgm:t>
    </dgm:pt>
    <dgm:pt modelId="{24FA5025-21AD-4920-B7E7-5DC95380DB8E}" type="parTrans" cxnId="{830F7216-CEA4-4F2A-9509-2684562A9E6D}">
      <dgm:prSet/>
      <dgm:spPr/>
      <dgm:t>
        <a:bodyPr/>
        <a:lstStyle/>
        <a:p>
          <a:endParaRPr lang="en-US"/>
        </a:p>
      </dgm:t>
    </dgm:pt>
    <dgm:pt modelId="{5B08C0FA-3E42-4DA5-80A0-E00A2C1A8203}" type="sibTrans" cxnId="{830F7216-CEA4-4F2A-9509-2684562A9E6D}">
      <dgm:prSet/>
      <dgm:spPr/>
      <dgm:t>
        <a:bodyPr/>
        <a:lstStyle/>
        <a:p>
          <a:endParaRPr lang="en-US"/>
        </a:p>
      </dgm:t>
    </dgm:pt>
    <dgm:pt modelId="{9EA110EE-5FF4-4ECD-B008-F6AFDFFBBFBA}">
      <dgm:prSet/>
      <dgm:spPr/>
      <dgm:t>
        <a:bodyPr/>
        <a:lstStyle/>
        <a:p>
          <a:pPr>
            <a:buNone/>
          </a:pPr>
          <a:r>
            <a:rPr lang="en-US" dirty="0"/>
            <a:t>Resources and journaling between sessions</a:t>
          </a:r>
        </a:p>
      </dgm:t>
    </dgm:pt>
    <dgm:pt modelId="{4259CC7A-418F-4723-BD21-F90EBDCE562A}" type="parTrans" cxnId="{05A2CEE2-E52B-41C2-A0B7-4790F48DEB9B}">
      <dgm:prSet/>
      <dgm:spPr/>
      <dgm:t>
        <a:bodyPr/>
        <a:lstStyle/>
        <a:p>
          <a:endParaRPr lang="en-US"/>
        </a:p>
      </dgm:t>
    </dgm:pt>
    <dgm:pt modelId="{4D637759-71EB-4ABB-A708-F25469A44F21}" type="sibTrans" cxnId="{05A2CEE2-E52B-41C2-A0B7-4790F48DEB9B}">
      <dgm:prSet/>
      <dgm:spPr/>
      <dgm:t>
        <a:bodyPr/>
        <a:lstStyle/>
        <a:p>
          <a:endParaRPr lang="en-US"/>
        </a:p>
      </dgm:t>
    </dgm:pt>
    <dgm:pt modelId="{4846AC41-A4B0-48E5-9E8F-4E1563F0AD77}" type="pres">
      <dgm:prSet presAssocID="{77407861-FEF3-489F-B2B4-870153F9BB59}" presName="Name0" presStyleCnt="0">
        <dgm:presLayoutVars>
          <dgm:dir/>
          <dgm:animLvl val="lvl"/>
          <dgm:resizeHandles val="exact"/>
        </dgm:presLayoutVars>
      </dgm:prSet>
      <dgm:spPr/>
    </dgm:pt>
    <dgm:pt modelId="{B3851DB0-873B-41DB-A12F-0B5837AA6E85}" type="pres">
      <dgm:prSet presAssocID="{741E1ED8-4060-4DC7-8BB1-513C9F60FF96}" presName="linNode" presStyleCnt="0"/>
      <dgm:spPr/>
    </dgm:pt>
    <dgm:pt modelId="{0650D0AC-BA49-401D-AB0E-0DD5A13AAB0F}" type="pres">
      <dgm:prSet presAssocID="{741E1ED8-4060-4DC7-8BB1-513C9F60FF96}" presName="parentText" presStyleLbl="node1" presStyleIdx="0" presStyleCnt="5">
        <dgm:presLayoutVars>
          <dgm:chMax val="1"/>
          <dgm:bulletEnabled val="1"/>
        </dgm:presLayoutVars>
      </dgm:prSet>
      <dgm:spPr/>
    </dgm:pt>
    <dgm:pt modelId="{38C232EF-5AF8-4F51-9C68-D94948532C10}" type="pres">
      <dgm:prSet presAssocID="{741E1ED8-4060-4DC7-8BB1-513C9F60FF96}" presName="descendantText" presStyleLbl="alignAccFollowNode1" presStyleIdx="0" presStyleCnt="5">
        <dgm:presLayoutVars>
          <dgm:bulletEnabled val="1"/>
        </dgm:presLayoutVars>
      </dgm:prSet>
      <dgm:spPr/>
    </dgm:pt>
    <dgm:pt modelId="{7F9CD710-2C23-4E57-9AAA-D5508EA823D1}" type="pres">
      <dgm:prSet presAssocID="{16C050BF-456C-4140-B86B-DFBEBD830AAC}" presName="sp" presStyleCnt="0"/>
      <dgm:spPr/>
    </dgm:pt>
    <dgm:pt modelId="{D78E360F-6621-426A-B922-DA50B07C5DC4}" type="pres">
      <dgm:prSet presAssocID="{F32BD3F3-D4E4-44BD-B850-2310AA541C12}" presName="linNode" presStyleCnt="0"/>
      <dgm:spPr/>
    </dgm:pt>
    <dgm:pt modelId="{8CA708F0-5B3C-4B1A-8CF9-589B3DAD8950}" type="pres">
      <dgm:prSet presAssocID="{F32BD3F3-D4E4-44BD-B850-2310AA541C12}" presName="parentText" presStyleLbl="node1" presStyleIdx="1" presStyleCnt="5">
        <dgm:presLayoutVars>
          <dgm:chMax val="1"/>
          <dgm:bulletEnabled val="1"/>
        </dgm:presLayoutVars>
      </dgm:prSet>
      <dgm:spPr/>
    </dgm:pt>
    <dgm:pt modelId="{39F51753-FCC8-4475-A43A-6F3C20B698E5}" type="pres">
      <dgm:prSet presAssocID="{F32BD3F3-D4E4-44BD-B850-2310AA541C12}" presName="descendantText" presStyleLbl="alignAccFollowNode1" presStyleIdx="1" presStyleCnt="5">
        <dgm:presLayoutVars>
          <dgm:bulletEnabled val="1"/>
        </dgm:presLayoutVars>
      </dgm:prSet>
      <dgm:spPr/>
    </dgm:pt>
    <dgm:pt modelId="{303506B3-0D1A-49F2-8979-195C9D6A702E}" type="pres">
      <dgm:prSet presAssocID="{9FDCBB3D-1475-4280-89CD-E3FB42D97865}" presName="sp" presStyleCnt="0"/>
      <dgm:spPr/>
    </dgm:pt>
    <dgm:pt modelId="{EC442315-E71A-40BF-97AF-E0DE9E9ED36E}" type="pres">
      <dgm:prSet presAssocID="{1C56125D-624E-4323-8A1F-7972C2042EA8}" presName="linNode" presStyleCnt="0"/>
      <dgm:spPr/>
    </dgm:pt>
    <dgm:pt modelId="{FE139BE7-17E8-4C2D-9FCB-803A25F85C7E}" type="pres">
      <dgm:prSet presAssocID="{1C56125D-624E-4323-8A1F-7972C2042EA8}" presName="parentText" presStyleLbl="node1" presStyleIdx="2" presStyleCnt="5">
        <dgm:presLayoutVars>
          <dgm:chMax val="1"/>
          <dgm:bulletEnabled val="1"/>
        </dgm:presLayoutVars>
      </dgm:prSet>
      <dgm:spPr/>
    </dgm:pt>
    <dgm:pt modelId="{8F10DE3B-3C1C-4F5C-8813-64B154045C45}" type="pres">
      <dgm:prSet presAssocID="{1C56125D-624E-4323-8A1F-7972C2042EA8}" presName="descendantText" presStyleLbl="alignAccFollowNode1" presStyleIdx="2" presStyleCnt="5">
        <dgm:presLayoutVars>
          <dgm:bulletEnabled val="1"/>
        </dgm:presLayoutVars>
      </dgm:prSet>
      <dgm:spPr/>
    </dgm:pt>
    <dgm:pt modelId="{0DA86007-BA6B-4C20-8C8E-27DDF201408E}" type="pres">
      <dgm:prSet presAssocID="{51A82AD7-F8A6-4F56-830E-4AF2DF200FF2}" presName="sp" presStyleCnt="0"/>
      <dgm:spPr/>
    </dgm:pt>
    <dgm:pt modelId="{3F61FD98-9751-4BB5-A15C-25AB6005BD3D}" type="pres">
      <dgm:prSet presAssocID="{2D81DFDE-CE98-47B5-8915-97AA796A413F}" presName="linNode" presStyleCnt="0"/>
      <dgm:spPr/>
    </dgm:pt>
    <dgm:pt modelId="{AC179122-576C-4010-8D1A-FDD454B2B9F2}" type="pres">
      <dgm:prSet presAssocID="{2D81DFDE-CE98-47B5-8915-97AA796A413F}" presName="parentText" presStyleLbl="node1" presStyleIdx="3" presStyleCnt="5">
        <dgm:presLayoutVars>
          <dgm:chMax val="1"/>
          <dgm:bulletEnabled val="1"/>
        </dgm:presLayoutVars>
      </dgm:prSet>
      <dgm:spPr/>
    </dgm:pt>
    <dgm:pt modelId="{C51E91B8-A883-4391-8B03-4F801E23D8E7}" type="pres">
      <dgm:prSet presAssocID="{2D81DFDE-CE98-47B5-8915-97AA796A413F}" presName="descendantText" presStyleLbl="alignAccFollowNode1" presStyleIdx="3" presStyleCnt="5">
        <dgm:presLayoutVars>
          <dgm:bulletEnabled val="1"/>
        </dgm:presLayoutVars>
      </dgm:prSet>
      <dgm:spPr/>
    </dgm:pt>
    <dgm:pt modelId="{E87527E5-BCFF-44A4-882E-5748A0A21205}" type="pres">
      <dgm:prSet presAssocID="{98877ED4-9ABD-4525-8913-6F8B94BA100C}" presName="sp" presStyleCnt="0"/>
      <dgm:spPr/>
    </dgm:pt>
    <dgm:pt modelId="{1F8D6684-1AE1-491B-A5A8-7CCD0A24C21A}" type="pres">
      <dgm:prSet presAssocID="{908F51D4-177E-4D29-A0EF-5252477EBB69}" presName="linNode" presStyleCnt="0"/>
      <dgm:spPr/>
    </dgm:pt>
    <dgm:pt modelId="{606904B2-3FE3-4A7A-BDA7-1DD9A45C8F2A}" type="pres">
      <dgm:prSet presAssocID="{908F51D4-177E-4D29-A0EF-5252477EBB69}" presName="parentText" presStyleLbl="node1" presStyleIdx="4" presStyleCnt="5">
        <dgm:presLayoutVars>
          <dgm:chMax val="1"/>
          <dgm:bulletEnabled val="1"/>
        </dgm:presLayoutVars>
      </dgm:prSet>
      <dgm:spPr/>
    </dgm:pt>
    <dgm:pt modelId="{58EF402A-A998-415C-AEC2-E1197FE54845}" type="pres">
      <dgm:prSet presAssocID="{908F51D4-177E-4D29-A0EF-5252477EBB69}" presName="descendantText" presStyleLbl="alignAccFollowNode1" presStyleIdx="4" presStyleCnt="5">
        <dgm:presLayoutVars>
          <dgm:bulletEnabled val="1"/>
        </dgm:presLayoutVars>
      </dgm:prSet>
      <dgm:spPr/>
    </dgm:pt>
  </dgm:ptLst>
  <dgm:cxnLst>
    <dgm:cxn modelId="{FB3BB508-B4AD-4EEC-8B03-9A22B96C7D44}" type="presOf" srcId="{741E1ED8-4060-4DC7-8BB1-513C9F60FF96}" destId="{0650D0AC-BA49-401D-AB0E-0DD5A13AAB0F}" srcOrd="0" destOrd="0" presId="urn:microsoft.com/office/officeart/2005/8/layout/vList5"/>
    <dgm:cxn modelId="{3FED1E0C-1EB5-4DE8-B97C-EF6742D4AE68}" type="presOf" srcId="{908F51D4-177E-4D29-A0EF-5252477EBB69}" destId="{606904B2-3FE3-4A7A-BDA7-1DD9A45C8F2A}" srcOrd="0" destOrd="0" presId="urn:microsoft.com/office/officeart/2005/8/layout/vList5"/>
    <dgm:cxn modelId="{830F7216-CEA4-4F2A-9509-2684562A9E6D}" srcId="{2D81DFDE-CE98-47B5-8915-97AA796A413F}" destId="{767A39C0-6AE5-401B-B822-C74F603EE278}" srcOrd="0" destOrd="0" parTransId="{24FA5025-21AD-4920-B7E7-5DC95380DB8E}" sibTransId="{5B08C0FA-3E42-4DA5-80A0-E00A2C1A8203}"/>
    <dgm:cxn modelId="{B2C7D540-6BF8-4560-808B-BFF56785054F}" type="presOf" srcId="{457E7FAF-A259-4E8E-877D-6B94187CCC99}" destId="{8F10DE3B-3C1C-4F5C-8813-64B154045C45}" srcOrd="0" destOrd="0" presId="urn:microsoft.com/office/officeart/2005/8/layout/vList5"/>
    <dgm:cxn modelId="{F2CB9A52-0D9F-4E94-A00A-7376463D8F1F}" type="presOf" srcId="{9EA110EE-5FF4-4ECD-B008-F6AFDFFBBFBA}" destId="{58EF402A-A998-415C-AEC2-E1197FE54845}" srcOrd="0" destOrd="0" presId="urn:microsoft.com/office/officeart/2005/8/layout/vList5"/>
    <dgm:cxn modelId="{DC92D355-5528-4ED9-80B8-2AB9C6755910}" type="presOf" srcId="{2D81DFDE-CE98-47B5-8915-97AA796A413F}" destId="{AC179122-576C-4010-8D1A-FDD454B2B9F2}" srcOrd="0" destOrd="0" presId="urn:microsoft.com/office/officeart/2005/8/layout/vList5"/>
    <dgm:cxn modelId="{5FAFCF58-8A5D-478F-A95E-BD552F90C8CD}" type="presOf" srcId="{767A39C0-6AE5-401B-B822-C74F603EE278}" destId="{C51E91B8-A883-4391-8B03-4F801E23D8E7}" srcOrd="0" destOrd="0" presId="urn:microsoft.com/office/officeart/2005/8/layout/vList5"/>
    <dgm:cxn modelId="{5EEB4D5A-115B-4552-BE0B-6D3B8C62F8C9}" srcId="{77407861-FEF3-489F-B2B4-870153F9BB59}" destId="{908F51D4-177E-4D29-A0EF-5252477EBB69}" srcOrd="4" destOrd="0" parTransId="{3FEB614E-8248-45DD-B381-EE9079D0C50E}" sibTransId="{F496830C-D21A-488C-BBF3-B1AA4F00355E}"/>
    <dgm:cxn modelId="{6FBE7B84-8BF8-444E-8E23-2FB86FE4101E}" type="presOf" srcId="{77407861-FEF3-489F-B2B4-870153F9BB59}" destId="{4846AC41-A4B0-48E5-9E8F-4E1563F0AD77}" srcOrd="0" destOrd="0" presId="urn:microsoft.com/office/officeart/2005/8/layout/vList5"/>
    <dgm:cxn modelId="{72A85389-AA0B-4DFC-B184-F3CEB5818B92}" srcId="{77407861-FEF3-489F-B2B4-870153F9BB59}" destId="{741E1ED8-4060-4DC7-8BB1-513C9F60FF96}" srcOrd="0" destOrd="0" parTransId="{3DB48300-8ACB-4A87-A824-D5674031F983}" sibTransId="{16C050BF-456C-4140-B86B-DFBEBD830AAC}"/>
    <dgm:cxn modelId="{3780D79A-8FDE-42D0-80A0-222A5A8CE6D0}" srcId="{77407861-FEF3-489F-B2B4-870153F9BB59}" destId="{1C56125D-624E-4323-8A1F-7972C2042EA8}" srcOrd="2" destOrd="0" parTransId="{DC78E5BF-8744-40CF-8296-2C88FBED216A}" sibTransId="{51A82AD7-F8A6-4F56-830E-4AF2DF200FF2}"/>
    <dgm:cxn modelId="{D27224A7-7302-4A67-87AA-439C710ED9AF}" type="presOf" srcId="{7E8EDF01-D4FD-4C8D-96CE-F6C50FFECEC0}" destId="{38C232EF-5AF8-4F51-9C68-D94948532C10}" srcOrd="0" destOrd="0" presId="urn:microsoft.com/office/officeart/2005/8/layout/vList5"/>
    <dgm:cxn modelId="{D6DDE2B1-6225-4968-B83F-2D089463948D}" srcId="{77407861-FEF3-489F-B2B4-870153F9BB59}" destId="{F32BD3F3-D4E4-44BD-B850-2310AA541C12}" srcOrd="1" destOrd="0" parTransId="{EB49FBD1-7264-4ADE-B45E-A9EE40593F45}" sibTransId="{9FDCBB3D-1475-4280-89CD-E3FB42D97865}"/>
    <dgm:cxn modelId="{B6037BB2-7E85-4044-A37D-3D74407D2FB3}" type="presOf" srcId="{F32BD3F3-D4E4-44BD-B850-2310AA541C12}" destId="{8CA708F0-5B3C-4B1A-8CF9-589B3DAD8950}" srcOrd="0" destOrd="0" presId="urn:microsoft.com/office/officeart/2005/8/layout/vList5"/>
    <dgm:cxn modelId="{1939E9C1-044B-4998-B747-7336E0A12B63}" srcId="{1C56125D-624E-4323-8A1F-7972C2042EA8}" destId="{457E7FAF-A259-4E8E-877D-6B94187CCC99}" srcOrd="0" destOrd="0" parTransId="{DCE92F18-9D06-44AD-AE9A-0E3023FF55B4}" sibTransId="{AB4423E8-37C8-4EF5-AD70-C594F51A3228}"/>
    <dgm:cxn modelId="{05A2CEE2-E52B-41C2-A0B7-4790F48DEB9B}" srcId="{908F51D4-177E-4D29-A0EF-5252477EBB69}" destId="{9EA110EE-5FF4-4ECD-B008-F6AFDFFBBFBA}" srcOrd="0" destOrd="0" parTransId="{4259CC7A-418F-4723-BD21-F90EBDCE562A}" sibTransId="{4D637759-71EB-4ABB-A708-F25469A44F21}"/>
    <dgm:cxn modelId="{E1DCF8F2-BFE5-4E52-9540-D6244458A7E5}" srcId="{77407861-FEF3-489F-B2B4-870153F9BB59}" destId="{2D81DFDE-CE98-47B5-8915-97AA796A413F}" srcOrd="3" destOrd="0" parTransId="{C6280A21-8E8F-4806-B0E7-CAEA663C6429}" sibTransId="{98877ED4-9ABD-4525-8913-6F8B94BA100C}"/>
    <dgm:cxn modelId="{D39DEDF4-DF34-4829-A270-12A6F90D89BE}" type="presOf" srcId="{5B1369AD-790B-40AF-A31E-E411C9D4B7D8}" destId="{39F51753-FCC8-4475-A43A-6F3C20B698E5}" srcOrd="0" destOrd="0" presId="urn:microsoft.com/office/officeart/2005/8/layout/vList5"/>
    <dgm:cxn modelId="{5FDAEAF8-F52E-4D65-AE51-DA9FA72B75C1}" srcId="{741E1ED8-4060-4DC7-8BB1-513C9F60FF96}" destId="{7E8EDF01-D4FD-4C8D-96CE-F6C50FFECEC0}" srcOrd="0" destOrd="0" parTransId="{10B707A4-2FB4-43C5-A21E-D878FCC35AA8}" sibTransId="{B0095E5F-71E7-4F28-AD02-F6DD39DAEE20}"/>
    <dgm:cxn modelId="{287496FA-E593-4350-A22C-D26B937F08DA}" type="presOf" srcId="{1C56125D-624E-4323-8A1F-7972C2042EA8}" destId="{FE139BE7-17E8-4C2D-9FCB-803A25F85C7E}" srcOrd="0" destOrd="0" presId="urn:microsoft.com/office/officeart/2005/8/layout/vList5"/>
    <dgm:cxn modelId="{3D1067FF-B1BC-483F-BEA5-7CB9650B65C3}" srcId="{F32BD3F3-D4E4-44BD-B850-2310AA541C12}" destId="{5B1369AD-790B-40AF-A31E-E411C9D4B7D8}" srcOrd="0" destOrd="0" parTransId="{F2C66E07-7546-42CA-9331-00EA514F2FB7}" sibTransId="{B642DADA-6BD6-4C21-8D0D-72E6443DBA6A}"/>
    <dgm:cxn modelId="{28791536-465F-4047-978B-A759B1BE080F}" type="presParOf" srcId="{4846AC41-A4B0-48E5-9E8F-4E1563F0AD77}" destId="{B3851DB0-873B-41DB-A12F-0B5837AA6E85}" srcOrd="0" destOrd="0" presId="urn:microsoft.com/office/officeart/2005/8/layout/vList5"/>
    <dgm:cxn modelId="{A42D53CF-2A6A-48B9-BC86-071E42D40AC5}" type="presParOf" srcId="{B3851DB0-873B-41DB-A12F-0B5837AA6E85}" destId="{0650D0AC-BA49-401D-AB0E-0DD5A13AAB0F}" srcOrd="0" destOrd="0" presId="urn:microsoft.com/office/officeart/2005/8/layout/vList5"/>
    <dgm:cxn modelId="{562ECC26-FE8F-4365-9261-CA127097C5F4}" type="presParOf" srcId="{B3851DB0-873B-41DB-A12F-0B5837AA6E85}" destId="{38C232EF-5AF8-4F51-9C68-D94948532C10}" srcOrd="1" destOrd="0" presId="urn:microsoft.com/office/officeart/2005/8/layout/vList5"/>
    <dgm:cxn modelId="{78F7C73E-70C1-4174-B2A7-A7AC27E2A044}" type="presParOf" srcId="{4846AC41-A4B0-48E5-9E8F-4E1563F0AD77}" destId="{7F9CD710-2C23-4E57-9AAA-D5508EA823D1}" srcOrd="1" destOrd="0" presId="urn:microsoft.com/office/officeart/2005/8/layout/vList5"/>
    <dgm:cxn modelId="{E91F3D63-92C4-46F3-9CF6-A8868FBB4823}" type="presParOf" srcId="{4846AC41-A4B0-48E5-9E8F-4E1563F0AD77}" destId="{D78E360F-6621-426A-B922-DA50B07C5DC4}" srcOrd="2" destOrd="0" presId="urn:microsoft.com/office/officeart/2005/8/layout/vList5"/>
    <dgm:cxn modelId="{11FE2813-E9FC-46DA-8632-CC776B1B8B23}" type="presParOf" srcId="{D78E360F-6621-426A-B922-DA50B07C5DC4}" destId="{8CA708F0-5B3C-4B1A-8CF9-589B3DAD8950}" srcOrd="0" destOrd="0" presId="urn:microsoft.com/office/officeart/2005/8/layout/vList5"/>
    <dgm:cxn modelId="{A10A78D9-6914-49B4-A2A3-7EF919DA5E69}" type="presParOf" srcId="{D78E360F-6621-426A-B922-DA50B07C5DC4}" destId="{39F51753-FCC8-4475-A43A-6F3C20B698E5}" srcOrd="1" destOrd="0" presId="urn:microsoft.com/office/officeart/2005/8/layout/vList5"/>
    <dgm:cxn modelId="{FF09D15D-4173-4F94-BB15-710A833EC90D}" type="presParOf" srcId="{4846AC41-A4B0-48E5-9E8F-4E1563F0AD77}" destId="{303506B3-0D1A-49F2-8979-195C9D6A702E}" srcOrd="3" destOrd="0" presId="urn:microsoft.com/office/officeart/2005/8/layout/vList5"/>
    <dgm:cxn modelId="{816353A2-FA2E-4FCD-BF02-19123A8C694E}" type="presParOf" srcId="{4846AC41-A4B0-48E5-9E8F-4E1563F0AD77}" destId="{EC442315-E71A-40BF-97AF-E0DE9E9ED36E}" srcOrd="4" destOrd="0" presId="urn:microsoft.com/office/officeart/2005/8/layout/vList5"/>
    <dgm:cxn modelId="{0BF48984-7C0E-4880-9454-A63B0D3416E6}" type="presParOf" srcId="{EC442315-E71A-40BF-97AF-E0DE9E9ED36E}" destId="{FE139BE7-17E8-4C2D-9FCB-803A25F85C7E}" srcOrd="0" destOrd="0" presId="urn:microsoft.com/office/officeart/2005/8/layout/vList5"/>
    <dgm:cxn modelId="{37A888E2-13DC-4968-A25B-56D9857993A5}" type="presParOf" srcId="{EC442315-E71A-40BF-97AF-E0DE9E9ED36E}" destId="{8F10DE3B-3C1C-4F5C-8813-64B154045C45}" srcOrd="1" destOrd="0" presId="urn:microsoft.com/office/officeart/2005/8/layout/vList5"/>
    <dgm:cxn modelId="{A95A25C3-B814-474F-9E09-A52FCA9DB5E8}" type="presParOf" srcId="{4846AC41-A4B0-48E5-9E8F-4E1563F0AD77}" destId="{0DA86007-BA6B-4C20-8C8E-27DDF201408E}" srcOrd="5" destOrd="0" presId="urn:microsoft.com/office/officeart/2005/8/layout/vList5"/>
    <dgm:cxn modelId="{EF1E4E98-C7C2-4D73-9098-04DC14B6DE35}" type="presParOf" srcId="{4846AC41-A4B0-48E5-9E8F-4E1563F0AD77}" destId="{3F61FD98-9751-4BB5-A15C-25AB6005BD3D}" srcOrd="6" destOrd="0" presId="urn:microsoft.com/office/officeart/2005/8/layout/vList5"/>
    <dgm:cxn modelId="{508D7EBC-6A52-4669-AA55-49BBC6345B31}" type="presParOf" srcId="{3F61FD98-9751-4BB5-A15C-25AB6005BD3D}" destId="{AC179122-576C-4010-8D1A-FDD454B2B9F2}" srcOrd="0" destOrd="0" presId="urn:microsoft.com/office/officeart/2005/8/layout/vList5"/>
    <dgm:cxn modelId="{D7F4341B-F99A-45E2-BB21-B040546013CC}" type="presParOf" srcId="{3F61FD98-9751-4BB5-A15C-25AB6005BD3D}" destId="{C51E91B8-A883-4391-8B03-4F801E23D8E7}" srcOrd="1" destOrd="0" presId="urn:microsoft.com/office/officeart/2005/8/layout/vList5"/>
    <dgm:cxn modelId="{B2BED4AF-3C64-4AD8-B9E2-48A1460AFF11}" type="presParOf" srcId="{4846AC41-A4B0-48E5-9E8F-4E1563F0AD77}" destId="{E87527E5-BCFF-44A4-882E-5748A0A21205}" srcOrd="7" destOrd="0" presId="urn:microsoft.com/office/officeart/2005/8/layout/vList5"/>
    <dgm:cxn modelId="{02D9DEC1-DD33-4252-BA06-4B16C2152D5A}" type="presParOf" srcId="{4846AC41-A4B0-48E5-9E8F-4E1563F0AD77}" destId="{1F8D6684-1AE1-491B-A5A8-7CCD0A24C21A}" srcOrd="8" destOrd="0" presId="urn:microsoft.com/office/officeart/2005/8/layout/vList5"/>
    <dgm:cxn modelId="{714D000A-9282-44D5-99AA-70E3EE532C4F}" type="presParOf" srcId="{1F8D6684-1AE1-491B-A5A8-7CCD0A24C21A}" destId="{606904B2-3FE3-4A7A-BDA7-1DD9A45C8F2A}" srcOrd="0" destOrd="0" presId="urn:microsoft.com/office/officeart/2005/8/layout/vList5"/>
    <dgm:cxn modelId="{552AB923-61BD-4B96-B89B-F206958BB615}" type="presParOf" srcId="{1F8D6684-1AE1-491B-A5A8-7CCD0A24C21A}" destId="{58EF402A-A998-415C-AEC2-E1197FE5484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0581E-FD62-4EF9-9776-FFAD158CF352}"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7F80EB84-CB8F-4B0E-9BB2-1E734573DDC4}">
      <dgm:prSet/>
      <dgm:spPr/>
      <dgm:t>
        <a:bodyPr/>
        <a:lstStyle/>
        <a:p>
          <a:r>
            <a:rPr lang="en-US" dirty="0"/>
            <a:t>Experience ways to lead by utilizing the principles of Encounter, Listening, Discernment, Participation, and Accountability</a:t>
          </a:r>
        </a:p>
      </dgm:t>
    </dgm:pt>
    <dgm:pt modelId="{6F915A09-6922-4858-9C97-1DD9F5475656}" type="parTrans" cxnId="{946450EE-8105-4D02-AF63-DA064606AF9E}">
      <dgm:prSet/>
      <dgm:spPr/>
      <dgm:t>
        <a:bodyPr/>
        <a:lstStyle/>
        <a:p>
          <a:endParaRPr lang="en-US"/>
        </a:p>
      </dgm:t>
    </dgm:pt>
    <dgm:pt modelId="{BC9C5084-DAEF-496B-BA9A-C61E5BA0CDC0}" type="sibTrans" cxnId="{946450EE-8105-4D02-AF63-DA064606AF9E}">
      <dgm:prSet phldrT="1" phldr="0"/>
      <dgm:spPr/>
      <dgm:t>
        <a:bodyPr/>
        <a:lstStyle/>
        <a:p>
          <a:r>
            <a:rPr lang="en-US" dirty="0"/>
            <a:t>1</a:t>
          </a:r>
        </a:p>
      </dgm:t>
    </dgm:pt>
    <dgm:pt modelId="{0B00137D-5E7E-44F1-BA82-8A9BB8F81433}">
      <dgm:prSet/>
      <dgm:spPr/>
      <dgm:t>
        <a:bodyPr/>
        <a:lstStyle/>
        <a:p>
          <a:r>
            <a:rPr lang="en-US" dirty="0"/>
            <a:t>Integrate principles of synodal leadership into your organizational leadership culture</a:t>
          </a:r>
        </a:p>
      </dgm:t>
    </dgm:pt>
    <dgm:pt modelId="{C80A3837-D7A8-462E-A94D-180DDBD9BC5C}" type="parTrans" cxnId="{01A32543-CA54-4A18-817A-B547B4CD22D9}">
      <dgm:prSet/>
      <dgm:spPr/>
      <dgm:t>
        <a:bodyPr/>
        <a:lstStyle/>
        <a:p>
          <a:endParaRPr lang="en-US"/>
        </a:p>
      </dgm:t>
    </dgm:pt>
    <dgm:pt modelId="{3663685D-E716-403C-AD00-C17C23206DE5}" type="sibTrans" cxnId="{01A32543-CA54-4A18-817A-B547B4CD22D9}">
      <dgm:prSet phldrT="2" phldr="0"/>
      <dgm:spPr/>
      <dgm:t>
        <a:bodyPr/>
        <a:lstStyle/>
        <a:p>
          <a:r>
            <a:rPr lang="en-US" dirty="0"/>
            <a:t>2</a:t>
          </a:r>
        </a:p>
      </dgm:t>
    </dgm:pt>
    <dgm:pt modelId="{ED8F42C1-927D-4296-9C91-A5A196D34C2D}">
      <dgm:prSet/>
      <dgm:spPr/>
      <dgm:t>
        <a:bodyPr/>
        <a:lstStyle/>
        <a:p>
          <a:r>
            <a:rPr lang="en-US" dirty="0"/>
            <a:t>Experience this leadership formation and possibly replicate within your network</a:t>
          </a:r>
        </a:p>
      </dgm:t>
    </dgm:pt>
    <dgm:pt modelId="{BEE82490-6DC9-47B8-9DBC-7A839B4FB96C}" type="parTrans" cxnId="{CF1B4F07-ADBD-4B29-9ACB-8DB7212C8A13}">
      <dgm:prSet/>
      <dgm:spPr/>
      <dgm:t>
        <a:bodyPr/>
        <a:lstStyle/>
        <a:p>
          <a:endParaRPr lang="en-US"/>
        </a:p>
      </dgm:t>
    </dgm:pt>
    <dgm:pt modelId="{FF5D5E45-8C1E-42EF-9F3D-8F329018C011}" type="sibTrans" cxnId="{CF1B4F07-ADBD-4B29-9ACB-8DB7212C8A13}">
      <dgm:prSet phldrT="3" phldr="0"/>
      <dgm:spPr/>
      <dgm:t>
        <a:bodyPr/>
        <a:lstStyle/>
        <a:p>
          <a:r>
            <a:rPr lang="en-US" dirty="0"/>
            <a:t>3</a:t>
          </a:r>
        </a:p>
      </dgm:t>
    </dgm:pt>
    <dgm:pt modelId="{7D792EED-FD42-4950-81EB-4370DA015735}" type="pres">
      <dgm:prSet presAssocID="{1C70581E-FD62-4EF9-9776-FFAD158CF352}" presName="Name0" presStyleCnt="0">
        <dgm:presLayoutVars>
          <dgm:animLvl val="lvl"/>
          <dgm:resizeHandles val="exact"/>
        </dgm:presLayoutVars>
      </dgm:prSet>
      <dgm:spPr/>
    </dgm:pt>
    <dgm:pt modelId="{B4CED3F6-FDF5-4D90-AA8D-8020B55C0BD2}" type="pres">
      <dgm:prSet presAssocID="{7F80EB84-CB8F-4B0E-9BB2-1E734573DDC4}" presName="compositeNode" presStyleCnt="0">
        <dgm:presLayoutVars>
          <dgm:bulletEnabled val="1"/>
        </dgm:presLayoutVars>
      </dgm:prSet>
      <dgm:spPr/>
    </dgm:pt>
    <dgm:pt modelId="{268BCA01-0B3E-426D-92E6-A22DBFF42E4F}" type="pres">
      <dgm:prSet presAssocID="{7F80EB84-CB8F-4B0E-9BB2-1E734573DDC4}" presName="bgRect" presStyleLbl="bgAccFollowNode1" presStyleIdx="0" presStyleCnt="3"/>
      <dgm:spPr/>
    </dgm:pt>
    <dgm:pt modelId="{78CE1132-D0D7-42F8-8D19-6DADFFC6F9DA}" type="pres">
      <dgm:prSet presAssocID="{BC9C5084-DAEF-496B-BA9A-C61E5BA0CDC0}" presName="sibTransNodeCircle" presStyleLbl="alignNode1" presStyleIdx="0" presStyleCnt="6">
        <dgm:presLayoutVars>
          <dgm:chMax val="0"/>
          <dgm:bulletEnabled/>
        </dgm:presLayoutVars>
      </dgm:prSet>
      <dgm:spPr/>
    </dgm:pt>
    <dgm:pt modelId="{315D228B-EBE0-46A1-A7D2-7A6DD64CC39D}" type="pres">
      <dgm:prSet presAssocID="{7F80EB84-CB8F-4B0E-9BB2-1E734573DDC4}" presName="bottomLine" presStyleLbl="alignNode1" presStyleIdx="1" presStyleCnt="6">
        <dgm:presLayoutVars/>
      </dgm:prSet>
      <dgm:spPr/>
    </dgm:pt>
    <dgm:pt modelId="{36AE627F-6B53-4C1F-A241-9E7F745EAE3D}" type="pres">
      <dgm:prSet presAssocID="{7F80EB84-CB8F-4B0E-9BB2-1E734573DDC4}" presName="nodeText" presStyleLbl="bgAccFollowNode1" presStyleIdx="0" presStyleCnt="3">
        <dgm:presLayoutVars>
          <dgm:bulletEnabled val="1"/>
        </dgm:presLayoutVars>
      </dgm:prSet>
      <dgm:spPr/>
    </dgm:pt>
    <dgm:pt modelId="{B6456225-1A7B-4033-A5BB-67C86D3DFC46}" type="pres">
      <dgm:prSet presAssocID="{BC9C5084-DAEF-496B-BA9A-C61E5BA0CDC0}" presName="sibTrans" presStyleCnt="0"/>
      <dgm:spPr/>
    </dgm:pt>
    <dgm:pt modelId="{E1A47B00-75B0-4496-8E04-C7FBF9AFF903}" type="pres">
      <dgm:prSet presAssocID="{0B00137D-5E7E-44F1-BA82-8A9BB8F81433}" presName="compositeNode" presStyleCnt="0">
        <dgm:presLayoutVars>
          <dgm:bulletEnabled val="1"/>
        </dgm:presLayoutVars>
      </dgm:prSet>
      <dgm:spPr/>
    </dgm:pt>
    <dgm:pt modelId="{35A125E9-26A5-4D5E-BA8F-5C7E3F35CC1C}" type="pres">
      <dgm:prSet presAssocID="{0B00137D-5E7E-44F1-BA82-8A9BB8F81433}" presName="bgRect" presStyleLbl="bgAccFollowNode1" presStyleIdx="1" presStyleCnt="3"/>
      <dgm:spPr/>
    </dgm:pt>
    <dgm:pt modelId="{EA27B78A-D9FF-490B-8D51-CF841E33CA05}" type="pres">
      <dgm:prSet presAssocID="{3663685D-E716-403C-AD00-C17C23206DE5}" presName="sibTransNodeCircle" presStyleLbl="alignNode1" presStyleIdx="2" presStyleCnt="6">
        <dgm:presLayoutVars>
          <dgm:chMax val="0"/>
          <dgm:bulletEnabled/>
        </dgm:presLayoutVars>
      </dgm:prSet>
      <dgm:spPr/>
    </dgm:pt>
    <dgm:pt modelId="{0E97DC3C-7C2F-4732-A8D6-87F8F86918A2}" type="pres">
      <dgm:prSet presAssocID="{0B00137D-5E7E-44F1-BA82-8A9BB8F81433}" presName="bottomLine" presStyleLbl="alignNode1" presStyleIdx="3" presStyleCnt="6">
        <dgm:presLayoutVars/>
      </dgm:prSet>
      <dgm:spPr/>
    </dgm:pt>
    <dgm:pt modelId="{DECCEC45-4A2B-4880-8B8C-9E8E3DA77B54}" type="pres">
      <dgm:prSet presAssocID="{0B00137D-5E7E-44F1-BA82-8A9BB8F81433}" presName="nodeText" presStyleLbl="bgAccFollowNode1" presStyleIdx="1" presStyleCnt="3">
        <dgm:presLayoutVars>
          <dgm:bulletEnabled val="1"/>
        </dgm:presLayoutVars>
      </dgm:prSet>
      <dgm:spPr/>
    </dgm:pt>
    <dgm:pt modelId="{80D5581B-81C6-49F2-9163-6221621F44E2}" type="pres">
      <dgm:prSet presAssocID="{3663685D-E716-403C-AD00-C17C23206DE5}" presName="sibTrans" presStyleCnt="0"/>
      <dgm:spPr/>
    </dgm:pt>
    <dgm:pt modelId="{4E353B3F-18D8-4816-AB75-75ED7F539AA0}" type="pres">
      <dgm:prSet presAssocID="{ED8F42C1-927D-4296-9C91-A5A196D34C2D}" presName="compositeNode" presStyleCnt="0">
        <dgm:presLayoutVars>
          <dgm:bulletEnabled val="1"/>
        </dgm:presLayoutVars>
      </dgm:prSet>
      <dgm:spPr/>
    </dgm:pt>
    <dgm:pt modelId="{91DB6495-6988-412F-878F-EEFD64E1EF29}" type="pres">
      <dgm:prSet presAssocID="{ED8F42C1-927D-4296-9C91-A5A196D34C2D}" presName="bgRect" presStyleLbl="bgAccFollowNode1" presStyleIdx="2" presStyleCnt="3"/>
      <dgm:spPr/>
    </dgm:pt>
    <dgm:pt modelId="{1EFCF33C-AF72-4E38-8787-8A6BC0731FAA}" type="pres">
      <dgm:prSet presAssocID="{FF5D5E45-8C1E-42EF-9F3D-8F329018C011}" presName="sibTransNodeCircle" presStyleLbl="alignNode1" presStyleIdx="4" presStyleCnt="6">
        <dgm:presLayoutVars>
          <dgm:chMax val="0"/>
          <dgm:bulletEnabled/>
        </dgm:presLayoutVars>
      </dgm:prSet>
      <dgm:spPr/>
    </dgm:pt>
    <dgm:pt modelId="{5CFC9B3A-3CE6-47F5-A371-1D584E5E104F}" type="pres">
      <dgm:prSet presAssocID="{ED8F42C1-927D-4296-9C91-A5A196D34C2D}" presName="bottomLine" presStyleLbl="alignNode1" presStyleIdx="5" presStyleCnt="6">
        <dgm:presLayoutVars/>
      </dgm:prSet>
      <dgm:spPr/>
    </dgm:pt>
    <dgm:pt modelId="{2DB16429-56AB-487C-9404-A3C7DF362E09}" type="pres">
      <dgm:prSet presAssocID="{ED8F42C1-927D-4296-9C91-A5A196D34C2D}" presName="nodeText" presStyleLbl="bgAccFollowNode1" presStyleIdx="2" presStyleCnt="3">
        <dgm:presLayoutVars>
          <dgm:bulletEnabled val="1"/>
        </dgm:presLayoutVars>
      </dgm:prSet>
      <dgm:spPr/>
    </dgm:pt>
  </dgm:ptLst>
  <dgm:cxnLst>
    <dgm:cxn modelId="{CF1B4F07-ADBD-4B29-9ACB-8DB7212C8A13}" srcId="{1C70581E-FD62-4EF9-9776-FFAD158CF352}" destId="{ED8F42C1-927D-4296-9C91-A5A196D34C2D}" srcOrd="2" destOrd="0" parTransId="{BEE82490-6DC9-47B8-9DBC-7A839B4FB96C}" sibTransId="{FF5D5E45-8C1E-42EF-9F3D-8F329018C011}"/>
    <dgm:cxn modelId="{31B3A321-C873-4B64-8E28-07F69DFC216B}" type="presOf" srcId="{1C70581E-FD62-4EF9-9776-FFAD158CF352}" destId="{7D792EED-FD42-4950-81EB-4370DA015735}" srcOrd="0" destOrd="0" presId="urn:microsoft.com/office/officeart/2016/7/layout/BasicLinearProcessNumbered"/>
    <dgm:cxn modelId="{8BBEB92A-47E0-4382-AC9A-4EBD410D917C}" type="presOf" srcId="{7F80EB84-CB8F-4B0E-9BB2-1E734573DDC4}" destId="{36AE627F-6B53-4C1F-A241-9E7F745EAE3D}" srcOrd="1" destOrd="0" presId="urn:microsoft.com/office/officeart/2016/7/layout/BasicLinearProcessNumbered"/>
    <dgm:cxn modelId="{8D21B837-85EE-4FBC-81DF-D4AD618C3D68}" type="presOf" srcId="{0B00137D-5E7E-44F1-BA82-8A9BB8F81433}" destId="{35A125E9-26A5-4D5E-BA8F-5C7E3F35CC1C}" srcOrd="0" destOrd="0" presId="urn:microsoft.com/office/officeart/2016/7/layout/BasicLinearProcessNumbered"/>
    <dgm:cxn modelId="{2796775B-2D0A-48BB-982A-28309333F77C}" type="presOf" srcId="{3663685D-E716-403C-AD00-C17C23206DE5}" destId="{EA27B78A-D9FF-490B-8D51-CF841E33CA05}" srcOrd="0" destOrd="0" presId="urn:microsoft.com/office/officeart/2016/7/layout/BasicLinearProcessNumbered"/>
    <dgm:cxn modelId="{F5768D42-B5B8-4271-B135-F7CBDEE036D3}" type="presOf" srcId="{ED8F42C1-927D-4296-9C91-A5A196D34C2D}" destId="{91DB6495-6988-412F-878F-EEFD64E1EF29}" srcOrd="0" destOrd="0" presId="urn:microsoft.com/office/officeart/2016/7/layout/BasicLinearProcessNumbered"/>
    <dgm:cxn modelId="{01A32543-CA54-4A18-817A-B547B4CD22D9}" srcId="{1C70581E-FD62-4EF9-9776-FFAD158CF352}" destId="{0B00137D-5E7E-44F1-BA82-8A9BB8F81433}" srcOrd="1" destOrd="0" parTransId="{C80A3837-D7A8-462E-A94D-180DDBD9BC5C}" sibTransId="{3663685D-E716-403C-AD00-C17C23206DE5}"/>
    <dgm:cxn modelId="{D6D35A64-9708-4B9B-B2F1-D85CB3727C14}" type="presOf" srcId="{BC9C5084-DAEF-496B-BA9A-C61E5BA0CDC0}" destId="{78CE1132-D0D7-42F8-8D19-6DADFFC6F9DA}" srcOrd="0" destOrd="0" presId="urn:microsoft.com/office/officeart/2016/7/layout/BasicLinearProcessNumbered"/>
    <dgm:cxn modelId="{05EF8F75-06DA-4780-881D-FE3B0C19B463}" type="presOf" srcId="{7F80EB84-CB8F-4B0E-9BB2-1E734573DDC4}" destId="{268BCA01-0B3E-426D-92E6-A22DBFF42E4F}" srcOrd="0" destOrd="0" presId="urn:microsoft.com/office/officeart/2016/7/layout/BasicLinearProcessNumbered"/>
    <dgm:cxn modelId="{CD063185-D74F-4FBF-BE83-4B5DEFF7E43C}" type="presOf" srcId="{0B00137D-5E7E-44F1-BA82-8A9BB8F81433}" destId="{DECCEC45-4A2B-4880-8B8C-9E8E3DA77B54}" srcOrd="1" destOrd="0" presId="urn:microsoft.com/office/officeart/2016/7/layout/BasicLinearProcessNumbered"/>
    <dgm:cxn modelId="{2C30CB89-E1CE-4804-A7B3-198BC7ED0585}" type="presOf" srcId="{FF5D5E45-8C1E-42EF-9F3D-8F329018C011}" destId="{1EFCF33C-AF72-4E38-8787-8A6BC0731FAA}" srcOrd="0" destOrd="0" presId="urn:microsoft.com/office/officeart/2016/7/layout/BasicLinearProcessNumbered"/>
    <dgm:cxn modelId="{4D949DAD-057C-4B56-8142-503D4823BBFB}" type="presOf" srcId="{ED8F42C1-927D-4296-9C91-A5A196D34C2D}" destId="{2DB16429-56AB-487C-9404-A3C7DF362E09}" srcOrd="1" destOrd="0" presId="urn:microsoft.com/office/officeart/2016/7/layout/BasicLinearProcessNumbered"/>
    <dgm:cxn modelId="{946450EE-8105-4D02-AF63-DA064606AF9E}" srcId="{1C70581E-FD62-4EF9-9776-FFAD158CF352}" destId="{7F80EB84-CB8F-4B0E-9BB2-1E734573DDC4}" srcOrd="0" destOrd="0" parTransId="{6F915A09-6922-4858-9C97-1DD9F5475656}" sibTransId="{BC9C5084-DAEF-496B-BA9A-C61E5BA0CDC0}"/>
    <dgm:cxn modelId="{D062692B-78E7-44F0-BE27-F24E54254848}" type="presParOf" srcId="{7D792EED-FD42-4950-81EB-4370DA015735}" destId="{B4CED3F6-FDF5-4D90-AA8D-8020B55C0BD2}" srcOrd="0" destOrd="0" presId="urn:microsoft.com/office/officeart/2016/7/layout/BasicLinearProcessNumbered"/>
    <dgm:cxn modelId="{4386CC94-FC8C-4184-B3A3-3A16336709F2}" type="presParOf" srcId="{B4CED3F6-FDF5-4D90-AA8D-8020B55C0BD2}" destId="{268BCA01-0B3E-426D-92E6-A22DBFF42E4F}" srcOrd="0" destOrd="0" presId="urn:microsoft.com/office/officeart/2016/7/layout/BasicLinearProcessNumbered"/>
    <dgm:cxn modelId="{FED723BF-ECAF-48E5-8C75-2794999F1D84}" type="presParOf" srcId="{B4CED3F6-FDF5-4D90-AA8D-8020B55C0BD2}" destId="{78CE1132-D0D7-42F8-8D19-6DADFFC6F9DA}" srcOrd="1" destOrd="0" presId="urn:microsoft.com/office/officeart/2016/7/layout/BasicLinearProcessNumbered"/>
    <dgm:cxn modelId="{1DF505DC-A585-4D08-BF68-B6A028B168AD}" type="presParOf" srcId="{B4CED3F6-FDF5-4D90-AA8D-8020B55C0BD2}" destId="{315D228B-EBE0-46A1-A7D2-7A6DD64CC39D}" srcOrd="2" destOrd="0" presId="urn:microsoft.com/office/officeart/2016/7/layout/BasicLinearProcessNumbered"/>
    <dgm:cxn modelId="{81ABEC10-55BE-4C51-B5FF-BCF67CDD9C23}" type="presParOf" srcId="{B4CED3F6-FDF5-4D90-AA8D-8020B55C0BD2}" destId="{36AE627F-6B53-4C1F-A241-9E7F745EAE3D}" srcOrd="3" destOrd="0" presId="urn:microsoft.com/office/officeart/2016/7/layout/BasicLinearProcessNumbered"/>
    <dgm:cxn modelId="{8447A92B-6C34-4259-8435-C01A0BCC205E}" type="presParOf" srcId="{7D792EED-FD42-4950-81EB-4370DA015735}" destId="{B6456225-1A7B-4033-A5BB-67C86D3DFC46}" srcOrd="1" destOrd="0" presId="urn:microsoft.com/office/officeart/2016/7/layout/BasicLinearProcessNumbered"/>
    <dgm:cxn modelId="{FD1804D9-D19C-4947-B70A-1E2A39F66BBB}" type="presParOf" srcId="{7D792EED-FD42-4950-81EB-4370DA015735}" destId="{E1A47B00-75B0-4496-8E04-C7FBF9AFF903}" srcOrd="2" destOrd="0" presId="urn:microsoft.com/office/officeart/2016/7/layout/BasicLinearProcessNumbered"/>
    <dgm:cxn modelId="{B8BA626B-326A-4760-91C2-C2EB1BFE1124}" type="presParOf" srcId="{E1A47B00-75B0-4496-8E04-C7FBF9AFF903}" destId="{35A125E9-26A5-4D5E-BA8F-5C7E3F35CC1C}" srcOrd="0" destOrd="0" presId="urn:microsoft.com/office/officeart/2016/7/layout/BasicLinearProcessNumbered"/>
    <dgm:cxn modelId="{2C32C90A-8B2A-405B-A005-77A29E5E57F4}" type="presParOf" srcId="{E1A47B00-75B0-4496-8E04-C7FBF9AFF903}" destId="{EA27B78A-D9FF-490B-8D51-CF841E33CA05}" srcOrd="1" destOrd="0" presId="urn:microsoft.com/office/officeart/2016/7/layout/BasicLinearProcessNumbered"/>
    <dgm:cxn modelId="{EDBAC9CA-13BE-4605-BE99-A7589F224529}" type="presParOf" srcId="{E1A47B00-75B0-4496-8E04-C7FBF9AFF903}" destId="{0E97DC3C-7C2F-4732-A8D6-87F8F86918A2}" srcOrd="2" destOrd="0" presId="urn:microsoft.com/office/officeart/2016/7/layout/BasicLinearProcessNumbered"/>
    <dgm:cxn modelId="{240F19D5-9E61-43EE-B476-6062D6A1B33F}" type="presParOf" srcId="{E1A47B00-75B0-4496-8E04-C7FBF9AFF903}" destId="{DECCEC45-4A2B-4880-8B8C-9E8E3DA77B54}" srcOrd="3" destOrd="0" presId="urn:microsoft.com/office/officeart/2016/7/layout/BasicLinearProcessNumbered"/>
    <dgm:cxn modelId="{92839EB9-D06C-4B46-B9CE-020D86E79819}" type="presParOf" srcId="{7D792EED-FD42-4950-81EB-4370DA015735}" destId="{80D5581B-81C6-49F2-9163-6221621F44E2}" srcOrd="3" destOrd="0" presId="urn:microsoft.com/office/officeart/2016/7/layout/BasicLinearProcessNumbered"/>
    <dgm:cxn modelId="{B070812A-9D4C-4B4B-9E58-2FD35AE798EA}" type="presParOf" srcId="{7D792EED-FD42-4950-81EB-4370DA015735}" destId="{4E353B3F-18D8-4816-AB75-75ED7F539AA0}" srcOrd="4" destOrd="0" presId="urn:microsoft.com/office/officeart/2016/7/layout/BasicLinearProcessNumbered"/>
    <dgm:cxn modelId="{59223F6F-C36A-46D8-B9E2-0797633D4714}" type="presParOf" srcId="{4E353B3F-18D8-4816-AB75-75ED7F539AA0}" destId="{91DB6495-6988-412F-878F-EEFD64E1EF29}" srcOrd="0" destOrd="0" presId="urn:microsoft.com/office/officeart/2016/7/layout/BasicLinearProcessNumbered"/>
    <dgm:cxn modelId="{E5FCF4A5-792E-413D-9F10-674A86E685F7}" type="presParOf" srcId="{4E353B3F-18D8-4816-AB75-75ED7F539AA0}" destId="{1EFCF33C-AF72-4E38-8787-8A6BC0731FAA}" srcOrd="1" destOrd="0" presId="urn:microsoft.com/office/officeart/2016/7/layout/BasicLinearProcessNumbered"/>
    <dgm:cxn modelId="{CCB7912E-7EA8-4BE7-A3E1-64E8C44552DC}" type="presParOf" srcId="{4E353B3F-18D8-4816-AB75-75ED7F539AA0}" destId="{5CFC9B3A-3CE6-47F5-A371-1D584E5E104F}" srcOrd="2" destOrd="0" presId="urn:microsoft.com/office/officeart/2016/7/layout/BasicLinearProcessNumbered"/>
    <dgm:cxn modelId="{1F1803C1-A706-4BD7-BAD9-5DC03BA16D72}" type="presParOf" srcId="{4E353B3F-18D8-4816-AB75-75ED7F539AA0}" destId="{2DB16429-56AB-487C-9404-A3C7DF362E09}"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DACC9-044D-4B30-965E-74C130A9A89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322FBDE-E802-4E09-A48D-571F739537D2}">
      <dgm:prSet/>
      <dgm:spPr/>
      <dgm:t>
        <a:bodyPr/>
        <a:lstStyle/>
        <a:p>
          <a:r>
            <a:rPr lang="en-US" dirty="0"/>
            <a:t>Communion (Journeying Together)</a:t>
          </a:r>
        </a:p>
      </dgm:t>
    </dgm:pt>
    <dgm:pt modelId="{ED1C4827-BFC0-4874-97B8-45BF903C45ED}" type="parTrans" cxnId="{CD317232-E895-40E6-BBDC-C0DA8C75FCB7}">
      <dgm:prSet/>
      <dgm:spPr/>
      <dgm:t>
        <a:bodyPr/>
        <a:lstStyle/>
        <a:p>
          <a:endParaRPr lang="en-US"/>
        </a:p>
      </dgm:t>
    </dgm:pt>
    <dgm:pt modelId="{91F17AE6-767A-4828-9004-729DAC793282}" type="sibTrans" cxnId="{CD317232-E895-40E6-BBDC-C0DA8C75FCB7}">
      <dgm:prSet/>
      <dgm:spPr/>
      <dgm:t>
        <a:bodyPr/>
        <a:lstStyle/>
        <a:p>
          <a:endParaRPr lang="en-US"/>
        </a:p>
      </dgm:t>
    </dgm:pt>
    <dgm:pt modelId="{8755CAE0-DC23-4933-B7D0-1939A85F794F}">
      <dgm:prSet/>
      <dgm:spPr/>
      <dgm:t>
        <a:bodyPr/>
        <a:lstStyle/>
        <a:p>
          <a:r>
            <a:rPr lang="en-US" dirty="0"/>
            <a:t>Participation </a:t>
          </a:r>
          <a:br>
            <a:rPr lang="en-US" dirty="0"/>
          </a:br>
          <a:r>
            <a:rPr lang="en-US" dirty="0"/>
            <a:t>(Co-Responsibility)</a:t>
          </a:r>
        </a:p>
      </dgm:t>
    </dgm:pt>
    <dgm:pt modelId="{0FB1154E-6EE2-47D8-9C2A-6F8FE3E43822}" type="parTrans" cxnId="{131373EF-9ABE-4AEC-8AA2-35B70652859A}">
      <dgm:prSet/>
      <dgm:spPr/>
      <dgm:t>
        <a:bodyPr/>
        <a:lstStyle/>
        <a:p>
          <a:endParaRPr lang="en-US"/>
        </a:p>
      </dgm:t>
    </dgm:pt>
    <dgm:pt modelId="{56E9A1B3-ED73-4403-9110-AC59ABDB90FD}" type="sibTrans" cxnId="{131373EF-9ABE-4AEC-8AA2-35B70652859A}">
      <dgm:prSet/>
      <dgm:spPr/>
      <dgm:t>
        <a:bodyPr/>
        <a:lstStyle/>
        <a:p>
          <a:endParaRPr lang="en-US"/>
        </a:p>
      </dgm:t>
    </dgm:pt>
    <dgm:pt modelId="{DBD811B1-9659-4A7D-AA85-6A98783CC37C}">
      <dgm:prSet/>
      <dgm:spPr/>
      <dgm:t>
        <a:bodyPr/>
        <a:lstStyle/>
        <a:p>
          <a:r>
            <a:rPr lang="en-US" dirty="0"/>
            <a:t>Mission</a:t>
          </a:r>
        </a:p>
      </dgm:t>
    </dgm:pt>
    <dgm:pt modelId="{3B511279-1794-4ECE-80E4-6D9020867611}" type="parTrans" cxnId="{33E2C0E2-A84A-4F2B-9653-34EECB9E0653}">
      <dgm:prSet/>
      <dgm:spPr/>
      <dgm:t>
        <a:bodyPr/>
        <a:lstStyle/>
        <a:p>
          <a:endParaRPr lang="en-US"/>
        </a:p>
      </dgm:t>
    </dgm:pt>
    <dgm:pt modelId="{8603A16E-F59E-42DD-91B9-7CA8EB9E00DA}" type="sibTrans" cxnId="{33E2C0E2-A84A-4F2B-9653-34EECB9E0653}">
      <dgm:prSet/>
      <dgm:spPr/>
      <dgm:t>
        <a:bodyPr/>
        <a:lstStyle/>
        <a:p>
          <a:endParaRPr lang="en-US"/>
        </a:p>
      </dgm:t>
    </dgm:pt>
    <dgm:pt modelId="{37C63331-50BF-4F4D-A846-63A338309063}" type="pres">
      <dgm:prSet presAssocID="{2A3DACC9-044D-4B30-965E-74C130A9A894}" presName="linear" presStyleCnt="0">
        <dgm:presLayoutVars>
          <dgm:animLvl val="lvl"/>
          <dgm:resizeHandles val="exact"/>
        </dgm:presLayoutVars>
      </dgm:prSet>
      <dgm:spPr/>
    </dgm:pt>
    <dgm:pt modelId="{12BF5863-954B-4AD7-961A-C79091D419D0}" type="pres">
      <dgm:prSet presAssocID="{F322FBDE-E802-4E09-A48D-571F739537D2}" presName="parentText" presStyleLbl="node1" presStyleIdx="0" presStyleCnt="3">
        <dgm:presLayoutVars>
          <dgm:chMax val="0"/>
          <dgm:bulletEnabled val="1"/>
        </dgm:presLayoutVars>
      </dgm:prSet>
      <dgm:spPr/>
    </dgm:pt>
    <dgm:pt modelId="{8F3802C8-74D9-4BE6-A86E-65E13E6D4F37}" type="pres">
      <dgm:prSet presAssocID="{91F17AE6-767A-4828-9004-729DAC793282}" presName="spacer" presStyleCnt="0"/>
      <dgm:spPr/>
    </dgm:pt>
    <dgm:pt modelId="{CB61A1D7-F7C4-4839-A9C8-F97A05DD9F4A}" type="pres">
      <dgm:prSet presAssocID="{8755CAE0-DC23-4933-B7D0-1939A85F794F}" presName="parentText" presStyleLbl="node1" presStyleIdx="1" presStyleCnt="3">
        <dgm:presLayoutVars>
          <dgm:chMax val="0"/>
          <dgm:bulletEnabled val="1"/>
        </dgm:presLayoutVars>
      </dgm:prSet>
      <dgm:spPr/>
    </dgm:pt>
    <dgm:pt modelId="{3ECE0784-9347-4ADF-AC40-9B44D3BDBFC7}" type="pres">
      <dgm:prSet presAssocID="{56E9A1B3-ED73-4403-9110-AC59ABDB90FD}" presName="spacer" presStyleCnt="0"/>
      <dgm:spPr/>
    </dgm:pt>
    <dgm:pt modelId="{9ED469C0-CF40-42BB-B1F2-9235BB14D09C}" type="pres">
      <dgm:prSet presAssocID="{DBD811B1-9659-4A7D-AA85-6A98783CC37C}" presName="parentText" presStyleLbl="node1" presStyleIdx="2" presStyleCnt="3">
        <dgm:presLayoutVars>
          <dgm:chMax val="0"/>
          <dgm:bulletEnabled val="1"/>
        </dgm:presLayoutVars>
      </dgm:prSet>
      <dgm:spPr/>
    </dgm:pt>
  </dgm:ptLst>
  <dgm:cxnLst>
    <dgm:cxn modelId="{703E9D11-A3EA-45E8-AAAA-4327AA43C88C}" type="presOf" srcId="{DBD811B1-9659-4A7D-AA85-6A98783CC37C}" destId="{9ED469C0-CF40-42BB-B1F2-9235BB14D09C}" srcOrd="0" destOrd="0" presId="urn:microsoft.com/office/officeart/2005/8/layout/vList2"/>
    <dgm:cxn modelId="{CD317232-E895-40E6-BBDC-C0DA8C75FCB7}" srcId="{2A3DACC9-044D-4B30-965E-74C130A9A894}" destId="{F322FBDE-E802-4E09-A48D-571F739537D2}" srcOrd="0" destOrd="0" parTransId="{ED1C4827-BFC0-4874-97B8-45BF903C45ED}" sibTransId="{91F17AE6-767A-4828-9004-729DAC793282}"/>
    <dgm:cxn modelId="{BE2E2392-3015-4F87-8B83-C2FEFBC6F664}" type="presOf" srcId="{F322FBDE-E802-4E09-A48D-571F739537D2}" destId="{12BF5863-954B-4AD7-961A-C79091D419D0}" srcOrd="0" destOrd="0" presId="urn:microsoft.com/office/officeart/2005/8/layout/vList2"/>
    <dgm:cxn modelId="{5D243AC1-9270-4DBD-8A33-5FC71362FEBB}" type="presOf" srcId="{8755CAE0-DC23-4933-B7D0-1939A85F794F}" destId="{CB61A1D7-F7C4-4839-A9C8-F97A05DD9F4A}" srcOrd="0" destOrd="0" presId="urn:microsoft.com/office/officeart/2005/8/layout/vList2"/>
    <dgm:cxn modelId="{33E2C0E2-A84A-4F2B-9653-34EECB9E0653}" srcId="{2A3DACC9-044D-4B30-965E-74C130A9A894}" destId="{DBD811B1-9659-4A7D-AA85-6A98783CC37C}" srcOrd="2" destOrd="0" parTransId="{3B511279-1794-4ECE-80E4-6D9020867611}" sibTransId="{8603A16E-F59E-42DD-91B9-7CA8EB9E00DA}"/>
    <dgm:cxn modelId="{131373EF-9ABE-4AEC-8AA2-35B70652859A}" srcId="{2A3DACC9-044D-4B30-965E-74C130A9A894}" destId="{8755CAE0-DC23-4933-B7D0-1939A85F794F}" srcOrd="1" destOrd="0" parTransId="{0FB1154E-6EE2-47D8-9C2A-6F8FE3E43822}" sibTransId="{56E9A1B3-ED73-4403-9110-AC59ABDB90FD}"/>
    <dgm:cxn modelId="{3A13DEF9-9BF5-491F-A8BA-9DABF1820CF0}" type="presOf" srcId="{2A3DACC9-044D-4B30-965E-74C130A9A894}" destId="{37C63331-50BF-4F4D-A846-63A338309063}" srcOrd="0" destOrd="0" presId="urn:microsoft.com/office/officeart/2005/8/layout/vList2"/>
    <dgm:cxn modelId="{B0B1E4CD-7AE2-48EF-8AA8-BDBD1C4D8577}" type="presParOf" srcId="{37C63331-50BF-4F4D-A846-63A338309063}" destId="{12BF5863-954B-4AD7-961A-C79091D419D0}" srcOrd="0" destOrd="0" presId="urn:microsoft.com/office/officeart/2005/8/layout/vList2"/>
    <dgm:cxn modelId="{80471927-55DF-4D3A-A4F7-5CD14D04E05D}" type="presParOf" srcId="{37C63331-50BF-4F4D-A846-63A338309063}" destId="{8F3802C8-74D9-4BE6-A86E-65E13E6D4F37}" srcOrd="1" destOrd="0" presId="urn:microsoft.com/office/officeart/2005/8/layout/vList2"/>
    <dgm:cxn modelId="{D73637A2-97C5-4AB9-8E55-41BA3A3CB6D7}" type="presParOf" srcId="{37C63331-50BF-4F4D-A846-63A338309063}" destId="{CB61A1D7-F7C4-4839-A9C8-F97A05DD9F4A}" srcOrd="2" destOrd="0" presId="urn:microsoft.com/office/officeart/2005/8/layout/vList2"/>
    <dgm:cxn modelId="{D1DEF006-7B67-4E64-99DA-D36831D18131}" type="presParOf" srcId="{37C63331-50BF-4F4D-A846-63A338309063}" destId="{3ECE0784-9347-4ADF-AC40-9B44D3BDBFC7}" srcOrd="3" destOrd="0" presId="urn:microsoft.com/office/officeart/2005/8/layout/vList2"/>
    <dgm:cxn modelId="{F077024E-5743-442C-AD21-0062038AB910}" type="presParOf" srcId="{37C63331-50BF-4F4D-A846-63A338309063}" destId="{9ED469C0-CF40-42BB-B1F2-9235BB14D09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846556-D3E4-422A-8FC2-21C32BD75E6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D141983-3064-4787-958E-CCC1749B20B4}">
      <dgm:prSet phldrT="[Text]"/>
      <dgm:spPr/>
      <dgm:t>
        <a:bodyPr/>
        <a:lstStyle/>
        <a:p>
          <a:r>
            <a:rPr lang="en-US" b="1" dirty="0"/>
            <a:t>Active Listening </a:t>
          </a:r>
          <a:r>
            <a:rPr lang="en-US" dirty="0"/>
            <a:t>for Synodal Leadership</a:t>
          </a:r>
        </a:p>
      </dgm:t>
    </dgm:pt>
    <dgm:pt modelId="{E4450173-68B2-4661-B6C6-0EABBED99284}" type="parTrans" cxnId="{D84E340D-E85E-4C73-8487-6FE0C149F860}">
      <dgm:prSet/>
      <dgm:spPr/>
      <dgm:t>
        <a:bodyPr/>
        <a:lstStyle/>
        <a:p>
          <a:endParaRPr lang="en-US"/>
        </a:p>
      </dgm:t>
    </dgm:pt>
    <dgm:pt modelId="{635BEFE1-D109-4820-BE69-A15DA3B02456}" type="sibTrans" cxnId="{D84E340D-E85E-4C73-8487-6FE0C149F860}">
      <dgm:prSet/>
      <dgm:spPr/>
      <dgm:t>
        <a:bodyPr/>
        <a:lstStyle/>
        <a:p>
          <a:endParaRPr lang="en-US"/>
        </a:p>
      </dgm:t>
    </dgm:pt>
    <dgm:pt modelId="{D586044F-F6F0-4BB9-A350-BAD1A9D66FE2}">
      <dgm:prSet phldrT="[Text]"/>
      <dgm:spPr/>
      <dgm:t>
        <a:bodyPr/>
        <a:lstStyle/>
        <a:p>
          <a:r>
            <a:rPr lang="en-US" b="1" dirty="0"/>
            <a:t>Communal Discernment </a:t>
          </a:r>
          <a:r>
            <a:rPr lang="en-US" dirty="0"/>
            <a:t>&amp; Participatory Decision-Making</a:t>
          </a:r>
        </a:p>
      </dgm:t>
    </dgm:pt>
    <dgm:pt modelId="{9D4D1700-ECA6-4A94-9904-36D95C4CE4D8}" type="parTrans" cxnId="{A5C2074D-A379-45FA-AFFF-BC1CBF04BFCA}">
      <dgm:prSet/>
      <dgm:spPr/>
      <dgm:t>
        <a:bodyPr/>
        <a:lstStyle/>
        <a:p>
          <a:endParaRPr lang="en-US"/>
        </a:p>
      </dgm:t>
    </dgm:pt>
    <dgm:pt modelId="{53EC5235-52BD-40E4-990E-ACA585F3D11E}" type="sibTrans" cxnId="{A5C2074D-A379-45FA-AFFF-BC1CBF04BFCA}">
      <dgm:prSet/>
      <dgm:spPr/>
      <dgm:t>
        <a:bodyPr/>
        <a:lstStyle/>
        <a:p>
          <a:endParaRPr lang="en-US"/>
        </a:p>
      </dgm:t>
    </dgm:pt>
    <dgm:pt modelId="{8436C13A-CA39-4E7E-A675-315264F1D5A6}">
      <dgm:prSet/>
      <dgm:spPr/>
      <dgm:t>
        <a:bodyPr/>
        <a:lstStyle/>
        <a:p>
          <a:r>
            <a:rPr lang="en-US" dirty="0"/>
            <a:t>Paths to </a:t>
          </a:r>
          <a:r>
            <a:rPr lang="en-US" b="1" dirty="0"/>
            <a:t>Transformation</a:t>
          </a:r>
          <a:r>
            <a:rPr lang="en-US" dirty="0"/>
            <a:t>: Overcoming Biases and Assumptions</a:t>
          </a:r>
        </a:p>
      </dgm:t>
    </dgm:pt>
    <dgm:pt modelId="{D1A8AE74-1DAF-4962-BBA6-3E5151903224}" type="parTrans" cxnId="{F547E9EA-708D-4AD7-B10C-45FC67A3A1CD}">
      <dgm:prSet/>
      <dgm:spPr/>
      <dgm:t>
        <a:bodyPr/>
        <a:lstStyle/>
        <a:p>
          <a:endParaRPr lang="en-US"/>
        </a:p>
      </dgm:t>
    </dgm:pt>
    <dgm:pt modelId="{BFF7DE24-98B1-4C9A-B73A-21E424253A22}" type="sibTrans" cxnId="{F547E9EA-708D-4AD7-B10C-45FC67A3A1CD}">
      <dgm:prSet/>
      <dgm:spPr/>
      <dgm:t>
        <a:bodyPr/>
        <a:lstStyle/>
        <a:p>
          <a:endParaRPr lang="en-US"/>
        </a:p>
      </dgm:t>
    </dgm:pt>
    <dgm:pt modelId="{758CB631-471F-44CC-829A-C52E3C416387}">
      <dgm:prSet/>
      <dgm:spPr/>
      <dgm:t>
        <a:bodyPr/>
        <a:lstStyle/>
        <a:p>
          <a:r>
            <a:rPr lang="en-US" dirty="0"/>
            <a:t>A Framework for Leading Change: </a:t>
          </a:r>
          <a:r>
            <a:rPr lang="en-US" b="1" dirty="0"/>
            <a:t>Adaptive Leadership</a:t>
          </a:r>
        </a:p>
      </dgm:t>
    </dgm:pt>
    <dgm:pt modelId="{CFEAE48A-893E-4606-8DAE-C5398B06773A}" type="parTrans" cxnId="{42654E82-CBE1-471A-867F-1411C4E52C88}">
      <dgm:prSet/>
      <dgm:spPr/>
      <dgm:t>
        <a:bodyPr/>
        <a:lstStyle/>
        <a:p>
          <a:endParaRPr lang="en-US"/>
        </a:p>
      </dgm:t>
    </dgm:pt>
    <dgm:pt modelId="{ACC82C16-35D1-44D8-9C0F-1151374D1310}" type="sibTrans" cxnId="{42654E82-CBE1-471A-867F-1411C4E52C88}">
      <dgm:prSet/>
      <dgm:spPr/>
      <dgm:t>
        <a:bodyPr/>
        <a:lstStyle/>
        <a:p>
          <a:endParaRPr lang="en-US"/>
        </a:p>
      </dgm:t>
    </dgm:pt>
    <dgm:pt modelId="{FA6679A6-23CA-46CF-8F38-DA623E2DF00E}">
      <dgm:prSet/>
      <dgm:spPr/>
      <dgm:t>
        <a:bodyPr/>
        <a:lstStyle/>
        <a:p>
          <a:r>
            <a:rPr lang="en-US" b="1" dirty="0"/>
            <a:t>Building Bridges </a:t>
          </a:r>
          <a:r>
            <a:rPr lang="en-US" dirty="0"/>
            <a:t>in the Church</a:t>
          </a:r>
        </a:p>
      </dgm:t>
    </dgm:pt>
    <dgm:pt modelId="{1A026FA8-1216-4615-B8DA-F8E689ECEEC5}" type="parTrans" cxnId="{B8589A0F-27C8-4434-A149-4C1AB5B9346D}">
      <dgm:prSet/>
      <dgm:spPr/>
      <dgm:t>
        <a:bodyPr/>
        <a:lstStyle/>
        <a:p>
          <a:endParaRPr lang="en-US"/>
        </a:p>
      </dgm:t>
    </dgm:pt>
    <dgm:pt modelId="{ACA2219E-006D-41B0-8D75-C8AC2C58BA33}" type="sibTrans" cxnId="{B8589A0F-27C8-4434-A149-4C1AB5B9346D}">
      <dgm:prSet/>
      <dgm:spPr/>
      <dgm:t>
        <a:bodyPr/>
        <a:lstStyle/>
        <a:p>
          <a:endParaRPr lang="en-US"/>
        </a:p>
      </dgm:t>
    </dgm:pt>
    <dgm:pt modelId="{D6881B95-2BE7-4D28-B7EB-A0F8550107BE}" type="pres">
      <dgm:prSet presAssocID="{FE846556-D3E4-422A-8FC2-21C32BD75E6D}" presName="Name0" presStyleCnt="0">
        <dgm:presLayoutVars>
          <dgm:chMax val="7"/>
          <dgm:chPref val="7"/>
          <dgm:dir/>
        </dgm:presLayoutVars>
      </dgm:prSet>
      <dgm:spPr/>
    </dgm:pt>
    <dgm:pt modelId="{57473895-7C64-4364-82D7-D250F9DD886B}" type="pres">
      <dgm:prSet presAssocID="{FE846556-D3E4-422A-8FC2-21C32BD75E6D}" presName="Name1" presStyleCnt="0"/>
      <dgm:spPr/>
    </dgm:pt>
    <dgm:pt modelId="{919166DC-CCCF-43B7-B955-B4E64D466477}" type="pres">
      <dgm:prSet presAssocID="{FE846556-D3E4-422A-8FC2-21C32BD75E6D}" presName="cycle" presStyleCnt="0"/>
      <dgm:spPr/>
    </dgm:pt>
    <dgm:pt modelId="{CBF5DDFB-7D3D-484E-883B-4B976785F9E0}" type="pres">
      <dgm:prSet presAssocID="{FE846556-D3E4-422A-8FC2-21C32BD75E6D}" presName="srcNode" presStyleLbl="node1" presStyleIdx="0" presStyleCnt="5"/>
      <dgm:spPr/>
    </dgm:pt>
    <dgm:pt modelId="{8ED22C54-7E0F-4090-BC5B-50B1AEB81837}" type="pres">
      <dgm:prSet presAssocID="{FE846556-D3E4-422A-8FC2-21C32BD75E6D}" presName="conn" presStyleLbl="parChTrans1D2" presStyleIdx="0" presStyleCnt="1"/>
      <dgm:spPr/>
    </dgm:pt>
    <dgm:pt modelId="{4DEF1DC7-C629-409D-9B1F-E2D0319B5F9A}" type="pres">
      <dgm:prSet presAssocID="{FE846556-D3E4-422A-8FC2-21C32BD75E6D}" presName="extraNode" presStyleLbl="node1" presStyleIdx="0" presStyleCnt="5"/>
      <dgm:spPr/>
    </dgm:pt>
    <dgm:pt modelId="{36D528D4-27D6-47ED-899D-58190136392A}" type="pres">
      <dgm:prSet presAssocID="{FE846556-D3E4-422A-8FC2-21C32BD75E6D}" presName="dstNode" presStyleLbl="node1" presStyleIdx="0" presStyleCnt="5"/>
      <dgm:spPr/>
    </dgm:pt>
    <dgm:pt modelId="{DE8B05F1-3F55-4A6F-94B5-6A2AFB1395C2}" type="pres">
      <dgm:prSet presAssocID="{BD141983-3064-4787-958E-CCC1749B20B4}" presName="text_1" presStyleLbl="node1" presStyleIdx="0" presStyleCnt="5">
        <dgm:presLayoutVars>
          <dgm:bulletEnabled val="1"/>
        </dgm:presLayoutVars>
      </dgm:prSet>
      <dgm:spPr/>
    </dgm:pt>
    <dgm:pt modelId="{A0A03FAA-6663-4391-BDE6-A22E642F999A}" type="pres">
      <dgm:prSet presAssocID="{BD141983-3064-4787-958E-CCC1749B20B4}" presName="accent_1" presStyleCnt="0"/>
      <dgm:spPr/>
    </dgm:pt>
    <dgm:pt modelId="{7B664E50-9AE1-4A20-8B41-B79504F4F6F3}" type="pres">
      <dgm:prSet presAssocID="{BD141983-3064-4787-958E-CCC1749B20B4}" presName="accentRepeatNode" presStyleLbl="solidFgAcc1" presStyleIdx="0" presStyleCnt="5"/>
      <dgm:spPr/>
    </dgm:pt>
    <dgm:pt modelId="{BDE0F1E6-D237-4217-B680-55D970545D7D}" type="pres">
      <dgm:prSet presAssocID="{D586044F-F6F0-4BB9-A350-BAD1A9D66FE2}" presName="text_2" presStyleLbl="node1" presStyleIdx="1" presStyleCnt="5">
        <dgm:presLayoutVars>
          <dgm:bulletEnabled val="1"/>
        </dgm:presLayoutVars>
      </dgm:prSet>
      <dgm:spPr/>
    </dgm:pt>
    <dgm:pt modelId="{E12928F4-3A80-4856-BE05-0C8219F9572D}" type="pres">
      <dgm:prSet presAssocID="{D586044F-F6F0-4BB9-A350-BAD1A9D66FE2}" presName="accent_2" presStyleCnt="0"/>
      <dgm:spPr/>
    </dgm:pt>
    <dgm:pt modelId="{309C5F75-5C1B-4D30-B862-1E2ADDEA06AD}" type="pres">
      <dgm:prSet presAssocID="{D586044F-F6F0-4BB9-A350-BAD1A9D66FE2}" presName="accentRepeatNode" presStyleLbl="solidFgAcc1" presStyleIdx="1" presStyleCnt="5"/>
      <dgm:spPr/>
    </dgm:pt>
    <dgm:pt modelId="{B31DB560-C5FF-4765-B714-2666DF1F360C}" type="pres">
      <dgm:prSet presAssocID="{8436C13A-CA39-4E7E-A675-315264F1D5A6}" presName="text_3" presStyleLbl="node1" presStyleIdx="2" presStyleCnt="5">
        <dgm:presLayoutVars>
          <dgm:bulletEnabled val="1"/>
        </dgm:presLayoutVars>
      </dgm:prSet>
      <dgm:spPr/>
    </dgm:pt>
    <dgm:pt modelId="{F5371DE0-9875-4DCD-9915-8F44B568DBE2}" type="pres">
      <dgm:prSet presAssocID="{8436C13A-CA39-4E7E-A675-315264F1D5A6}" presName="accent_3" presStyleCnt="0"/>
      <dgm:spPr/>
    </dgm:pt>
    <dgm:pt modelId="{72986A42-F182-47BC-A0D2-92462D2DBDDC}" type="pres">
      <dgm:prSet presAssocID="{8436C13A-CA39-4E7E-A675-315264F1D5A6}" presName="accentRepeatNode" presStyleLbl="solidFgAcc1" presStyleIdx="2" presStyleCnt="5"/>
      <dgm:spPr/>
    </dgm:pt>
    <dgm:pt modelId="{B497E8CB-6781-4E7E-9D29-47A244A90BFF}" type="pres">
      <dgm:prSet presAssocID="{758CB631-471F-44CC-829A-C52E3C416387}" presName="text_4" presStyleLbl="node1" presStyleIdx="3" presStyleCnt="5">
        <dgm:presLayoutVars>
          <dgm:bulletEnabled val="1"/>
        </dgm:presLayoutVars>
      </dgm:prSet>
      <dgm:spPr/>
    </dgm:pt>
    <dgm:pt modelId="{62C2F302-5469-47C2-8CF9-E149DFD3B14E}" type="pres">
      <dgm:prSet presAssocID="{758CB631-471F-44CC-829A-C52E3C416387}" presName="accent_4" presStyleCnt="0"/>
      <dgm:spPr/>
    </dgm:pt>
    <dgm:pt modelId="{03FF6F3C-9611-42BD-A1F4-C77FC1F521F1}" type="pres">
      <dgm:prSet presAssocID="{758CB631-471F-44CC-829A-C52E3C416387}" presName="accentRepeatNode" presStyleLbl="solidFgAcc1" presStyleIdx="3" presStyleCnt="5"/>
      <dgm:spPr/>
    </dgm:pt>
    <dgm:pt modelId="{C8B64304-BC81-45D0-872D-97C4C2C50DDF}" type="pres">
      <dgm:prSet presAssocID="{FA6679A6-23CA-46CF-8F38-DA623E2DF00E}" presName="text_5" presStyleLbl="node1" presStyleIdx="4" presStyleCnt="5">
        <dgm:presLayoutVars>
          <dgm:bulletEnabled val="1"/>
        </dgm:presLayoutVars>
      </dgm:prSet>
      <dgm:spPr/>
    </dgm:pt>
    <dgm:pt modelId="{6184B052-E9EF-406C-B66E-3E3664D448A3}" type="pres">
      <dgm:prSet presAssocID="{FA6679A6-23CA-46CF-8F38-DA623E2DF00E}" presName="accent_5" presStyleCnt="0"/>
      <dgm:spPr/>
    </dgm:pt>
    <dgm:pt modelId="{8B1AA3D2-4222-4CC5-B5C4-79744A6AACC4}" type="pres">
      <dgm:prSet presAssocID="{FA6679A6-23CA-46CF-8F38-DA623E2DF00E}" presName="accentRepeatNode" presStyleLbl="solidFgAcc1" presStyleIdx="4" presStyleCnt="5"/>
      <dgm:spPr/>
    </dgm:pt>
  </dgm:ptLst>
  <dgm:cxnLst>
    <dgm:cxn modelId="{D84E340D-E85E-4C73-8487-6FE0C149F860}" srcId="{FE846556-D3E4-422A-8FC2-21C32BD75E6D}" destId="{BD141983-3064-4787-958E-CCC1749B20B4}" srcOrd="0" destOrd="0" parTransId="{E4450173-68B2-4661-B6C6-0EABBED99284}" sibTransId="{635BEFE1-D109-4820-BE69-A15DA3B02456}"/>
    <dgm:cxn modelId="{B8589A0F-27C8-4434-A149-4C1AB5B9346D}" srcId="{FE846556-D3E4-422A-8FC2-21C32BD75E6D}" destId="{FA6679A6-23CA-46CF-8F38-DA623E2DF00E}" srcOrd="4" destOrd="0" parTransId="{1A026FA8-1216-4615-B8DA-F8E689ECEEC5}" sibTransId="{ACA2219E-006D-41B0-8D75-C8AC2C58BA33}"/>
    <dgm:cxn modelId="{3D61D129-92C7-4C28-BF86-B017BBE753EB}" type="presOf" srcId="{758CB631-471F-44CC-829A-C52E3C416387}" destId="{B497E8CB-6781-4E7E-9D29-47A244A90BFF}" srcOrd="0" destOrd="0" presId="urn:microsoft.com/office/officeart/2008/layout/VerticalCurvedList"/>
    <dgm:cxn modelId="{E0D06B2D-528A-4F8F-9B99-E8D36F50D3F5}" type="presOf" srcId="{635BEFE1-D109-4820-BE69-A15DA3B02456}" destId="{8ED22C54-7E0F-4090-BC5B-50B1AEB81837}" srcOrd="0" destOrd="0" presId="urn:microsoft.com/office/officeart/2008/layout/VerticalCurvedList"/>
    <dgm:cxn modelId="{BF7F3E2E-9B63-485F-9B7C-9CA889DEEEE8}" type="presOf" srcId="{BD141983-3064-4787-958E-CCC1749B20B4}" destId="{DE8B05F1-3F55-4A6F-94B5-6A2AFB1395C2}" srcOrd="0" destOrd="0" presId="urn:microsoft.com/office/officeart/2008/layout/VerticalCurvedList"/>
    <dgm:cxn modelId="{A5C2074D-A379-45FA-AFFF-BC1CBF04BFCA}" srcId="{FE846556-D3E4-422A-8FC2-21C32BD75E6D}" destId="{D586044F-F6F0-4BB9-A350-BAD1A9D66FE2}" srcOrd="1" destOrd="0" parTransId="{9D4D1700-ECA6-4A94-9904-36D95C4CE4D8}" sibTransId="{53EC5235-52BD-40E4-990E-ACA585F3D11E}"/>
    <dgm:cxn modelId="{EC61A04F-9036-4798-98A0-FC3061063ED8}" type="presOf" srcId="{8436C13A-CA39-4E7E-A675-315264F1D5A6}" destId="{B31DB560-C5FF-4765-B714-2666DF1F360C}" srcOrd="0" destOrd="0" presId="urn:microsoft.com/office/officeart/2008/layout/VerticalCurvedList"/>
    <dgm:cxn modelId="{42654E82-CBE1-471A-867F-1411C4E52C88}" srcId="{FE846556-D3E4-422A-8FC2-21C32BD75E6D}" destId="{758CB631-471F-44CC-829A-C52E3C416387}" srcOrd="3" destOrd="0" parTransId="{CFEAE48A-893E-4606-8DAE-C5398B06773A}" sibTransId="{ACC82C16-35D1-44D8-9C0F-1151374D1310}"/>
    <dgm:cxn modelId="{010FA1B3-1F32-4D3B-A9A3-F26FC1277BCB}" type="presOf" srcId="{FA6679A6-23CA-46CF-8F38-DA623E2DF00E}" destId="{C8B64304-BC81-45D0-872D-97C4C2C50DDF}" srcOrd="0" destOrd="0" presId="urn:microsoft.com/office/officeart/2008/layout/VerticalCurvedList"/>
    <dgm:cxn modelId="{358121D7-D4E6-49AD-821F-607721AE509D}" type="presOf" srcId="{FE846556-D3E4-422A-8FC2-21C32BD75E6D}" destId="{D6881B95-2BE7-4D28-B7EB-A0F8550107BE}" srcOrd="0" destOrd="0" presId="urn:microsoft.com/office/officeart/2008/layout/VerticalCurvedList"/>
    <dgm:cxn modelId="{F547E9EA-708D-4AD7-B10C-45FC67A3A1CD}" srcId="{FE846556-D3E4-422A-8FC2-21C32BD75E6D}" destId="{8436C13A-CA39-4E7E-A675-315264F1D5A6}" srcOrd="2" destOrd="0" parTransId="{D1A8AE74-1DAF-4962-BBA6-3E5151903224}" sibTransId="{BFF7DE24-98B1-4C9A-B73A-21E424253A22}"/>
    <dgm:cxn modelId="{B4F2F3F4-C990-4248-858C-C4AE4E719A5D}" type="presOf" srcId="{D586044F-F6F0-4BB9-A350-BAD1A9D66FE2}" destId="{BDE0F1E6-D237-4217-B680-55D970545D7D}" srcOrd="0" destOrd="0" presId="urn:microsoft.com/office/officeart/2008/layout/VerticalCurvedList"/>
    <dgm:cxn modelId="{FC9BBE48-6768-442D-830E-6C2FC4067619}" type="presParOf" srcId="{D6881B95-2BE7-4D28-B7EB-A0F8550107BE}" destId="{57473895-7C64-4364-82D7-D250F9DD886B}" srcOrd="0" destOrd="0" presId="urn:microsoft.com/office/officeart/2008/layout/VerticalCurvedList"/>
    <dgm:cxn modelId="{9BC9B403-41D2-4BF1-9198-F3E2FD327FB4}" type="presParOf" srcId="{57473895-7C64-4364-82D7-D250F9DD886B}" destId="{919166DC-CCCF-43B7-B955-B4E64D466477}" srcOrd="0" destOrd="0" presId="urn:microsoft.com/office/officeart/2008/layout/VerticalCurvedList"/>
    <dgm:cxn modelId="{E87AC5EE-8C5C-49F0-92ED-3D5DF4C1CFF8}" type="presParOf" srcId="{919166DC-CCCF-43B7-B955-B4E64D466477}" destId="{CBF5DDFB-7D3D-484E-883B-4B976785F9E0}" srcOrd="0" destOrd="0" presId="urn:microsoft.com/office/officeart/2008/layout/VerticalCurvedList"/>
    <dgm:cxn modelId="{873C8035-0EE3-4C92-B52B-076B3FFC2471}" type="presParOf" srcId="{919166DC-CCCF-43B7-B955-B4E64D466477}" destId="{8ED22C54-7E0F-4090-BC5B-50B1AEB81837}" srcOrd="1" destOrd="0" presId="urn:microsoft.com/office/officeart/2008/layout/VerticalCurvedList"/>
    <dgm:cxn modelId="{75C421E9-C0BC-443B-BD38-410F6B3B192A}" type="presParOf" srcId="{919166DC-CCCF-43B7-B955-B4E64D466477}" destId="{4DEF1DC7-C629-409D-9B1F-E2D0319B5F9A}" srcOrd="2" destOrd="0" presId="urn:microsoft.com/office/officeart/2008/layout/VerticalCurvedList"/>
    <dgm:cxn modelId="{57172124-921D-4C12-9BEE-61ADDE879E26}" type="presParOf" srcId="{919166DC-CCCF-43B7-B955-B4E64D466477}" destId="{36D528D4-27D6-47ED-899D-58190136392A}" srcOrd="3" destOrd="0" presId="urn:microsoft.com/office/officeart/2008/layout/VerticalCurvedList"/>
    <dgm:cxn modelId="{F4B5BD2F-7826-46EB-BC4B-47A6FD6DA218}" type="presParOf" srcId="{57473895-7C64-4364-82D7-D250F9DD886B}" destId="{DE8B05F1-3F55-4A6F-94B5-6A2AFB1395C2}" srcOrd="1" destOrd="0" presId="urn:microsoft.com/office/officeart/2008/layout/VerticalCurvedList"/>
    <dgm:cxn modelId="{BCF77E19-22D8-4D20-ABC8-A9166BB851BF}" type="presParOf" srcId="{57473895-7C64-4364-82D7-D250F9DD886B}" destId="{A0A03FAA-6663-4391-BDE6-A22E642F999A}" srcOrd="2" destOrd="0" presId="urn:microsoft.com/office/officeart/2008/layout/VerticalCurvedList"/>
    <dgm:cxn modelId="{34B71ACD-C2F9-4C50-AD78-1BAD292645BB}" type="presParOf" srcId="{A0A03FAA-6663-4391-BDE6-A22E642F999A}" destId="{7B664E50-9AE1-4A20-8B41-B79504F4F6F3}" srcOrd="0" destOrd="0" presId="urn:microsoft.com/office/officeart/2008/layout/VerticalCurvedList"/>
    <dgm:cxn modelId="{8CCBDBA5-D966-4F3D-83D8-A57282D3E405}" type="presParOf" srcId="{57473895-7C64-4364-82D7-D250F9DD886B}" destId="{BDE0F1E6-D237-4217-B680-55D970545D7D}" srcOrd="3" destOrd="0" presId="urn:microsoft.com/office/officeart/2008/layout/VerticalCurvedList"/>
    <dgm:cxn modelId="{7AC6FEEF-546F-4AB7-B91B-E91A84F6D6D2}" type="presParOf" srcId="{57473895-7C64-4364-82D7-D250F9DD886B}" destId="{E12928F4-3A80-4856-BE05-0C8219F9572D}" srcOrd="4" destOrd="0" presId="urn:microsoft.com/office/officeart/2008/layout/VerticalCurvedList"/>
    <dgm:cxn modelId="{2DE04771-2655-4156-B67A-67762D2A5F9D}" type="presParOf" srcId="{E12928F4-3A80-4856-BE05-0C8219F9572D}" destId="{309C5F75-5C1B-4D30-B862-1E2ADDEA06AD}" srcOrd="0" destOrd="0" presId="urn:microsoft.com/office/officeart/2008/layout/VerticalCurvedList"/>
    <dgm:cxn modelId="{AC174D04-196F-4642-925B-5EB068FA1BE5}" type="presParOf" srcId="{57473895-7C64-4364-82D7-D250F9DD886B}" destId="{B31DB560-C5FF-4765-B714-2666DF1F360C}" srcOrd="5" destOrd="0" presId="urn:microsoft.com/office/officeart/2008/layout/VerticalCurvedList"/>
    <dgm:cxn modelId="{6419F64E-9160-4339-A237-9DE676D5E3DA}" type="presParOf" srcId="{57473895-7C64-4364-82D7-D250F9DD886B}" destId="{F5371DE0-9875-4DCD-9915-8F44B568DBE2}" srcOrd="6" destOrd="0" presId="urn:microsoft.com/office/officeart/2008/layout/VerticalCurvedList"/>
    <dgm:cxn modelId="{E75B9DD3-86D8-48AF-98CF-73AA4A40A761}" type="presParOf" srcId="{F5371DE0-9875-4DCD-9915-8F44B568DBE2}" destId="{72986A42-F182-47BC-A0D2-92462D2DBDDC}" srcOrd="0" destOrd="0" presId="urn:microsoft.com/office/officeart/2008/layout/VerticalCurvedList"/>
    <dgm:cxn modelId="{678AD895-E4B3-4269-99D6-67FAFE43A337}" type="presParOf" srcId="{57473895-7C64-4364-82D7-D250F9DD886B}" destId="{B497E8CB-6781-4E7E-9D29-47A244A90BFF}" srcOrd="7" destOrd="0" presId="urn:microsoft.com/office/officeart/2008/layout/VerticalCurvedList"/>
    <dgm:cxn modelId="{7A4BEBE6-9E66-488C-94B5-6CBF8070FCA8}" type="presParOf" srcId="{57473895-7C64-4364-82D7-D250F9DD886B}" destId="{62C2F302-5469-47C2-8CF9-E149DFD3B14E}" srcOrd="8" destOrd="0" presId="urn:microsoft.com/office/officeart/2008/layout/VerticalCurvedList"/>
    <dgm:cxn modelId="{6C3E62DE-EDD7-42C4-9EEC-E868FF1A0769}" type="presParOf" srcId="{62C2F302-5469-47C2-8CF9-E149DFD3B14E}" destId="{03FF6F3C-9611-42BD-A1F4-C77FC1F521F1}" srcOrd="0" destOrd="0" presId="urn:microsoft.com/office/officeart/2008/layout/VerticalCurvedList"/>
    <dgm:cxn modelId="{24DB5210-4EE0-46ED-9774-E45483B6B272}" type="presParOf" srcId="{57473895-7C64-4364-82D7-D250F9DD886B}" destId="{C8B64304-BC81-45D0-872D-97C4C2C50DDF}" srcOrd="9" destOrd="0" presId="urn:microsoft.com/office/officeart/2008/layout/VerticalCurvedList"/>
    <dgm:cxn modelId="{4A8EA461-1D79-472E-B85F-42CE142097ED}" type="presParOf" srcId="{57473895-7C64-4364-82D7-D250F9DD886B}" destId="{6184B052-E9EF-406C-B66E-3E3664D448A3}" srcOrd="10" destOrd="0" presId="urn:microsoft.com/office/officeart/2008/layout/VerticalCurvedList"/>
    <dgm:cxn modelId="{CCA688E7-0951-4604-9801-01FD731D327B}" type="presParOf" srcId="{6184B052-E9EF-406C-B66E-3E3664D448A3}" destId="{8B1AA3D2-4222-4CC5-B5C4-79744A6AACC4}"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D9D5B-3868-42EC-B200-31E45A32C94D}">
      <dsp:nvSpPr>
        <dsp:cNvPr id="0" name=""/>
        <dsp:cNvSpPr/>
      </dsp:nvSpPr>
      <dsp:spPr>
        <a:xfrm>
          <a:off x="9939752" y="2352907"/>
          <a:ext cx="259588" cy="25958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17CB0-8280-410F-B7E4-9C44489145E3}">
      <dsp:nvSpPr>
        <dsp:cNvPr id="0" name=""/>
        <dsp:cNvSpPr/>
      </dsp:nvSpPr>
      <dsp:spPr>
        <a:xfrm>
          <a:off x="9463991" y="2352907"/>
          <a:ext cx="259588" cy="259584"/>
        </a:xfrm>
        <a:prstGeom prst="ellipse">
          <a:avLst/>
        </a:prstGeom>
        <a:solidFill>
          <a:schemeClr val="bg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73780-BE3F-4D87-8B11-7A29ECACF43D}">
      <dsp:nvSpPr>
        <dsp:cNvPr id="0" name=""/>
        <dsp:cNvSpPr/>
      </dsp:nvSpPr>
      <dsp:spPr>
        <a:xfrm>
          <a:off x="8988230" y="2352907"/>
          <a:ext cx="259588" cy="25958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4C3F6-09A0-4046-9CCF-6F21A993812A}">
      <dsp:nvSpPr>
        <dsp:cNvPr id="0" name=""/>
        <dsp:cNvSpPr/>
      </dsp:nvSpPr>
      <dsp:spPr>
        <a:xfrm>
          <a:off x="8513374" y="2352907"/>
          <a:ext cx="259588" cy="25958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BD67B-B823-4850-A5E6-1E00EA3A4130}">
      <dsp:nvSpPr>
        <dsp:cNvPr id="0" name=""/>
        <dsp:cNvSpPr/>
      </dsp:nvSpPr>
      <dsp:spPr>
        <a:xfrm>
          <a:off x="8037613" y="2352907"/>
          <a:ext cx="259588" cy="25958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1F9DAD-1688-4104-A7FE-BB040C7F12ED}">
      <dsp:nvSpPr>
        <dsp:cNvPr id="0" name=""/>
        <dsp:cNvSpPr/>
      </dsp:nvSpPr>
      <dsp:spPr>
        <a:xfrm>
          <a:off x="7302265" y="2223115"/>
          <a:ext cx="519176" cy="51959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BA335-3249-4563-90FE-90EAEF85D901}">
      <dsp:nvSpPr>
        <dsp:cNvPr id="0" name=""/>
        <dsp:cNvSpPr/>
      </dsp:nvSpPr>
      <dsp:spPr>
        <a:xfrm>
          <a:off x="9516451" y="1816661"/>
          <a:ext cx="259588" cy="259584"/>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221815-1671-41A9-BB0D-A7D384C7BB97}">
      <dsp:nvSpPr>
        <dsp:cNvPr id="0" name=""/>
        <dsp:cNvSpPr/>
      </dsp:nvSpPr>
      <dsp:spPr>
        <a:xfrm>
          <a:off x="9516451" y="2892995"/>
          <a:ext cx="259588" cy="25958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9A4CC-6130-4D76-B58B-37D879E1BEF0}">
      <dsp:nvSpPr>
        <dsp:cNvPr id="0" name=""/>
        <dsp:cNvSpPr/>
      </dsp:nvSpPr>
      <dsp:spPr>
        <a:xfrm>
          <a:off x="9748000" y="2049774"/>
          <a:ext cx="259588" cy="25958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AFCEA-124E-408C-A207-C2FF168FB5E0}">
      <dsp:nvSpPr>
        <dsp:cNvPr id="0" name=""/>
        <dsp:cNvSpPr/>
      </dsp:nvSpPr>
      <dsp:spPr>
        <a:xfrm>
          <a:off x="9763377" y="2661163"/>
          <a:ext cx="259588" cy="25958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F901A-7137-4EF8-8380-6A708FA84BFC}">
      <dsp:nvSpPr>
        <dsp:cNvPr id="0" name=""/>
        <dsp:cNvSpPr/>
      </dsp:nvSpPr>
      <dsp:spPr>
        <a:xfrm>
          <a:off x="4458554" y="1168555"/>
          <a:ext cx="2628442" cy="262871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Walking together in communion with Christ</a:t>
          </a:r>
        </a:p>
      </dsp:txBody>
      <dsp:txXfrm>
        <a:off x="4843480" y="1553521"/>
        <a:ext cx="1858590" cy="1858783"/>
      </dsp:txXfrm>
    </dsp:sp>
    <dsp:sp modelId="{34C0E3E7-2B9A-4811-820D-BC73BC1FDD3A}">
      <dsp:nvSpPr>
        <dsp:cNvPr id="0" name=""/>
        <dsp:cNvSpPr/>
      </dsp:nvSpPr>
      <dsp:spPr>
        <a:xfrm>
          <a:off x="4262280" y="943980"/>
          <a:ext cx="519176" cy="519594"/>
        </a:xfrm>
        <a:prstGeom prst="ellipse">
          <a:avLst/>
        </a:prstGeom>
        <a:solidFill>
          <a:schemeClr val="accent5"/>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96FD4-C7EE-4628-90AD-192EF8120484}">
      <dsp:nvSpPr>
        <dsp:cNvPr id="0" name=""/>
        <dsp:cNvSpPr/>
      </dsp:nvSpPr>
      <dsp:spPr>
        <a:xfrm>
          <a:off x="3929429" y="669880"/>
          <a:ext cx="259588" cy="25958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A40E9-38C6-4BF9-BEE9-01C6F01F7FE4}">
      <dsp:nvSpPr>
        <dsp:cNvPr id="0" name=""/>
        <dsp:cNvSpPr/>
      </dsp:nvSpPr>
      <dsp:spPr>
        <a:xfrm>
          <a:off x="3374977" y="669880"/>
          <a:ext cx="259588" cy="25958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F1F7CD-D1C6-46DF-8F86-D1C3BB9ED9BB}">
      <dsp:nvSpPr>
        <dsp:cNvPr id="0" name=""/>
        <dsp:cNvSpPr/>
      </dsp:nvSpPr>
      <dsp:spPr>
        <a:xfrm>
          <a:off x="2820526" y="669880"/>
          <a:ext cx="259588" cy="25958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C05C5-599A-4F42-B082-8B7B55C9D94B}">
      <dsp:nvSpPr>
        <dsp:cNvPr id="0" name=""/>
        <dsp:cNvSpPr/>
      </dsp:nvSpPr>
      <dsp:spPr>
        <a:xfrm>
          <a:off x="2266075" y="669880"/>
          <a:ext cx="259588" cy="25958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2E549-1AC0-434B-9D7C-C41388C3D388}">
      <dsp:nvSpPr>
        <dsp:cNvPr id="0" name=""/>
        <dsp:cNvSpPr/>
      </dsp:nvSpPr>
      <dsp:spPr>
        <a:xfrm>
          <a:off x="1710719" y="669880"/>
          <a:ext cx="259588" cy="259584"/>
        </a:xfrm>
        <a:prstGeom prst="ellipse">
          <a:avLst/>
        </a:prstGeom>
        <a:solidFill>
          <a:schemeClr val="bg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8998A-0683-4750-A674-18480692E064}">
      <dsp:nvSpPr>
        <dsp:cNvPr id="0" name=""/>
        <dsp:cNvSpPr/>
      </dsp:nvSpPr>
      <dsp:spPr>
        <a:xfrm>
          <a:off x="1156268" y="669880"/>
          <a:ext cx="259588" cy="25958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499817-1DB6-4CE3-8C03-12B292D20474}">
      <dsp:nvSpPr>
        <dsp:cNvPr id="0" name=""/>
        <dsp:cNvSpPr/>
      </dsp:nvSpPr>
      <dsp:spPr>
        <a:xfrm>
          <a:off x="1154459" y="0"/>
          <a:ext cx="3042697" cy="667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endParaRPr lang="en-US" sz="2400" kern="1200" dirty="0">
            <a:solidFill>
              <a:schemeClr val="bg1"/>
            </a:solidFill>
          </a:endParaRPr>
        </a:p>
      </dsp:txBody>
      <dsp:txXfrm>
        <a:off x="1154459" y="0"/>
        <a:ext cx="3042697" cy="667745"/>
      </dsp:txXfrm>
    </dsp:sp>
    <dsp:sp modelId="{9AF6BD70-9DAD-48EB-AA49-86473328C9AF}">
      <dsp:nvSpPr>
        <dsp:cNvPr id="0" name=""/>
        <dsp:cNvSpPr/>
      </dsp:nvSpPr>
      <dsp:spPr>
        <a:xfrm>
          <a:off x="3723205" y="2223115"/>
          <a:ext cx="519176" cy="51959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6E93A-B32E-46C6-BA3D-8186FAA492B6}">
      <dsp:nvSpPr>
        <dsp:cNvPr id="0" name=""/>
        <dsp:cNvSpPr/>
      </dsp:nvSpPr>
      <dsp:spPr>
        <a:xfrm>
          <a:off x="3209456" y="2352907"/>
          <a:ext cx="259588" cy="259584"/>
        </a:xfrm>
        <a:prstGeom prst="ellipse">
          <a:avLst/>
        </a:prstGeom>
        <a:solidFill>
          <a:schemeClr val="bg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57DBA-4A16-45C6-9931-28C54BB5E8B2}">
      <dsp:nvSpPr>
        <dsp:cNvPr id="0" name=""/>
        <dsp:cNvSpPr/>
      </dsp:nvSpPr>
      <dsp:spPr>
        <a:xfrm>
          <a:off x="2696611" y="2352907"/>
          <a:ext cx="259588" cy="25958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CE258-8F46-475C-A166-362F6EEDC50F}">
      <dsp:nvSpPr>
        <dsp:cNvPr id="0" name=""/>
        <dsp:cNvSpPr/>
      </dsp:nvSpPr>
      <dsp:spPr>
        <a:xfrm>
          <a:off x="2182862" y="2352907"/>
          <a:ext cx="259588" cy="25958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C145F-1A6F-44CB-8A85-D8D6B6861120}">
      <dsp:nvSpPr>
        <dsp:cNvPr id="0" name=""/>
        <dsp:cNvSpPr/>
      </dsp:nvSpPr>
      <dsp:spPr>
        <a:xfrm>
          <a:off x="1670017" y="2352907"/>
          <a:ext cx="259588" cy="25958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C1DF8-E496-4DFF-B240-99828AFCABC3}">
      <dsp:nvSpPr>
        <dsp:cNvPr id="0" name=""/>
        <dsp:cNvSpPr/>
      </dsp:nvSpPr>
      <dsp:spPr>
        <a:xfrm>
          <a:off x="1156268" y="2352907"/>
          <a:ext cx="259588" cy="25958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1097D-D8BD-40AA-B7BE-C79C96FA31C0}">
      <dsp:nvSpPr>
        <dsp:cNvPr id="0" name=""/>
        <dsp:cNvSpPr/>
      </dsp:nvSpPr>
      <dsp:spPr>
        <a:xfrm>
          <a:off x="1154459" y="1688576"/>
          <a:ext cx="2301017" cy="667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endParaRPr lang="en-US" sz="2400" kern="1200" dirty="0">
            <a:solidFill>
              <a:schemeClr val="bg1"/>
            </a:solidFill>
          </a:endParaRPr>
        </a:p>
      </dsp:txBody>
      <dsp:txXfrm>
        <a:off x="1154459" y="1688576"/>
        <a:ext cx="2301017" cy="667745"/>
      </dsp:txXfrm>
    </dsp:sp>
    <dsp:sp modelId="{AECF811C-0B3E-4E5F-BEBF-57D194580771}">
      <dsp:nvSpPr>
        <dsp:cNvPr id="0" name=""/>
        <dsp:cNvSpPr/>
      </dsp:nvSpPr>
      <dsp:spPr>
        <a:xfrm>
          <a:off x="4262280" y="3480902"/>
          <a:ext cx="519176" cy="51959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4BE8C-81F4-4BB1-8E09-B9E00A24D9BB}">
      <dsp:nvSpPr>
        <dsp:cNvPr id="0" name=""/>
        <dsp:cNvSpPr/>
      </dsp:nvSpPr>
      <dsp:spPr>
        <a:xfrm>
          <a:off x="3929429" y="4009889"/>
          <a:ext cx="259588" cy="25958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F5E28-738E-4191-886A-DC8FDC1C739A}">
      <dsp:nvSpPr>
        <dsp:cNvPr id="0" name=""/>
        <dsp:cNvSpPr/>
      </dsp:nvSpPr>
      <dsp:spPr>
        <a:xfrm>
          <a:off x="3374977" y="4009889"/>
          <a:ext cx="259588" cy="25958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FB3F9-E51D-4E3A-BF36-99A2044B5AD8}">
      <dsp:nvSpPr>
        <dsp:cNvPr id="0" name=""/>
        <dsp:cNvSpPr/>
      </dsp:nvSpPr>
      <dsp:spPr>
        <a:xfrm>
          <a:off x="2820526" y="4009889"/>
          <a:ext cx="259588" cy="25958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6F68D1-C0F5-42F1-88C8-C569FAD26289}">
      <dsp:nvSpPr>
        <dsp:cNvPr id="0" name=""/>
        <dsp:cNvSpPr/>
      </dsp:nvSpPr>
      <dsp:spPr>
        <a:xfrm>
          <a:off x="2266075" y="4009889"/>
          <a:ext cx="259588" cy="259584"/>
        </a:xfrm>
        <a:prstGeom prst="ellipse">
          <a:avLst/>
        </a:prstGeom>
        <a:solidFill>
          <a:schemeClr val="bg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A062BA-4431-4945-8F28-C54110A176A6}">
      <dsp:nvSpPr>
        <dsp:cNvPr id="0" name=""/>
        <dsp:cNvSpPr/>
      </dsp:nvSpPr>
      <dsp:spPr>
        <a:xfrm>
          <a:off x="1710719" y="4009889"/>
          <a:ext cx="259588" cy="25958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D2850-D6FF-49F8-8E57-04983FBF5878}">
      <dsp:nvSpPr>
        <dsp:cNvPr id="0" name=""/>
        <dsp:cNvSpPr/>
      </dsp:nvSpPr>
      <dsp:spPr>
        <a:xfrm>
          <a:off x="1156268" y="4009889"/>
          <a:ext cx="259588" cy="25958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AEE90-74EF-4F80-9B88-3C4972831483}">
      <dsp:nvSpPr>
        <dsp:cNvPr id="0" name=""/>
        <dsp:cNvSpPr/>
      </dsp:nvSpPr>
      <dsp:spPr>
        <a:xfrm>
          <a:off x="1154459" y="3339582"/>
          <a:ext cx="3042697" cy="667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1066800">
            <a:lnSpc>
              <a:spcPct val="90000"/>
            </a:lnSpc>
            <a:spcBef>
              <a:spcPct val="0"/>
            </a:spcBef>
            <a:spcAft>
              <a:spcPct val="35000"/>
            </a:spcAft>
            <a:buNone/>
          </a:pPr>
          <a:endParaRPr lang="en-US" sz="2400" kern="1200" dirty="0">
            <a:solidFill>
              <a:schemeClr val="bg1"/>
            </a:solidFill>
          </a:endParaRPr>
        </a:p>
      </dsp:txBody>
      <dsp:txXfrm>
        <a:off x="1154459" y="3339582"/>
        <a:ext cx="3042697" cy="667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232EF-5AF8-4F51-9C68-D94948532C10}">
      <dsp:nvSpPr>
        <dsp:cNvPr id="0" name=""/>
        <dsp:cNvSpPr/>
      </dsp:nvSpPr>
      <dsp:spPr>
        <a:xfrm rot="5400000">
          <a:off x="6869135" y="-3011541"/>
          <a:ext cx="562945"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None/>
          </a:pPr>
          <a:r>
            <a:rPr lang="en-US" sz="2000" kern="1200" dirty="0"/>
            <a:t>Hospitality and welcome</a:t>
          </a:r>
        </a:p>
      </dsp:txBody>
      <dsp:txXfrm rot="-5400000">
        <a:off x="3785616" y="99459"/>
        <a:ext cx="6702503" cy="507983"/>
      </dsp:txXfrm>
    </dsp:sp>
    <dsp:sp modelId="{0650D0AC-BA49-401D-AB0E-0DD5A13AAB0F}">
      <dsp:nvSpPr>
        <dsp:cNvPr id="0" name=""/>
        <dsp:cNvSpPr/>
      </dsp:nvSpPr>
      <dsp:spPr>
        <a:xfrm>
          <a:off x="0" y="1609"/>
          <a:ext cx="3785616" cy="7036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1</a:t>
          </a:r>
        </a:p>
      </dsp:txBody>
      <dsp:txXfrm>
        <a:off x="34351" y="35960"/>
        <a:ext cx="3716914" cy="634979"/>
      </dsp:txXfrm>
    </dsp:sp>
    <dsp:sp modelId="{39F51753-FCC8-4475-A43A-6F3C20B698E5}">
      <dsp:nvSpPr>
        <dsp:cNvPr id="0" name=""/>
        <dsp:cNvSpPr/>
      </dsp:nvSpPr>
      <dsp:spPr>
        <a:xfrm rot="5400000">
          <a:off x="6869135" y="-2272676"/>
          <a:ext cx="562945" cy="6729984"/>
        </a:xfrm>
        <a:prstGeom prst="round2SameRect">
          <a:avLst/>
        </a:prstGeom>
        <a:solidFill>
          <a:schemeClr val="accent5">
            <a:tint val="40000"/>
            <a:alpha val="90000"/>
            <a:hueOff val="-2555543"/>
            <a:satOff val="7416"/>
            <a:lumOff val="257"/>
            <a:alphaOff val="0"/>
          </a:schemeClr>
        </a:solidFill>
        <a:ln w="12700" cap="flat" cmpd="sng" algn="ctr">
          <a:solidFill>
            <a:schemeClr val="accent5">
              <a:tint val="40000"/>
              <a:alpha val="90000"/>
              <a:hueOff val="-2555543"/>
              <a:satOff val="7416"/>
              <a:lumOff val="2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None/>
          </a:pPr>
          <a:r>
            <a:rPr lang="en-US" sz="2000" kern="1200" dirty="0"/>
            <a:t>Extended listening and reflection</a:t>
          </a:r>
        </a:p>
      </dsp:txBody>
      <dsp:txXfrm rot="-5400000">
        <a:off x="3785616" y="838324"/>
        <a:ext cx="6702503" cy="507983"/>
      </dsp:txXfrm>
    </dsp:sp>
    <dsp:sp modelId="{8CA708F0-5B3C-4B1A-8CF9-589B3DAD8950}">
      <dsp:nvSpPr>
        <dsp:cNvPr id="0" name=""/>
        <dsp:cNvSpPr/>
      </dsp:nvSpPr>
      <dsp:spPr>
        <a:xfrm>
          <a:off x="0" y="740475"/>
          <a:ext cx="3785616" cy="703681"/>
        </a:xfrm>
        <a:prstGeom prst="roundRect">
          <a:avLst/>
        </a:prstGeom>
        <a:solidFill>
          <a:schemeClr val="accent5">
            <a:hueOff val="-2509991"/>
            <a:satOff val="9029"/>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2</a:t>
          </a:r>
        </a:p>
      </dsp:txBody>
      <dsp:txXfrm>
        <a:off x="34351" y="774826"/>
        <a:ext cx="3716914" cy="634979"/>
      </dsp:txXfrm>
    </dsp:sp>
    <dsp:sp modelId="{8F10DE3B-3C1C-4F5C-8813-64B154045C45}">
      <dsp:nvSpPr>
        <dsp:cNvPr id="0" name=""/>
        <dsp:cNvSpPr/>
      </dsp:nvSpPr>
      <dsp:spPr>
        <a:xfrm rot="5400000">
          <a:off x="6869135" y="-1533810"/>
          <a:ext cx="562945" cy="6729984"/>
        </a:xfrm>
        <a:prstGeom prst="round2SameRect">
          <a:avLst/>
        </a:prstGeom>
        <a:solidFill>
          <a:schemeClr val="accent5">
            <a:tint val="40000"/>
            <a:alpha val="90000"/>
            <a:hueOff val="-5111086"/>
            <a:satOff val="14832"/>
            <a:lumOff val="515"/>
            <a:alphaOff val="0"/>
          </a:schemeClr>
        </a:solidFill>
        <a:ln w="12700" cap="flat" cmpd="sng" algn="ctr">
          <a:solidFill>
            <a:schemeClr val="accent5">
              <a:tint val="40000"/>
              <a:alpha val="90000"/>
              <a:hueOff val="-5111086"/>
              <a:satOff val="14832"/>
              <a:lumOff val="5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None/>
          </a:pPr>
          <a:r>
            <a:rPr lang="en-US" sz="2000" kern="1200" dirty="0"/>
            <a:t>Periods of silent reflection and communal discernment</a:t>
          </a:r>
        </a:p>
      </dsp:txBody>
      <dsp:txXfrm rot="-5400000">
        <a:off x="3785616" y="1577190"/>
        <a:ext cx="6702503" cy="507983"/>
      </dsp:txXfrm>
    </dsp:sp>
    <dsp:sp modelId="{FE139BE7-17E8-4C2D-9FCB-803A25F85C7E}">
      <dsp:nvSpPr>
        <dsp:cNvPr id="0" name=""/>
        <dsp:cNvSpPr/>
      </dsp:nvSpPr>
      <dsp:spPr>
        <a:xfrm>
          <a:off x="0" y="1479340"/>
          <a:ext cx="3785616" cy="703681"/>
        </a:xfrm>
        <a:prstGeom prst="roundRect">
          <a:avLst/>
        </a:prstGeom>
        <a:solidFill>
          <a:schemeClr val="accent5">
            <a:hueOff val="-5019982"/>
            <a:satOff val="18057"/>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3</a:t>
          </a:r>
        </a:p>
      </dsp:txBody>
      <dsp:txXfrm>
        <a:off x="34351" y="1513691"/>
        <a:ext cx="3716914" cy="634979"/>
      </dsp:txXfrm>
    </dsp:sp>
    <dsp:sp modelId="{C51E91B8-A883-4391-8B03-4F801E23D8E7}">
      <dsp:nvSpPr>
        <dsp:cNvPr id="0" name=""/>
        <dsp:cNvSpPr/>
      </dsp:nvSpPr>
      <dsp:spPr>
        <a:xfrm rot="5400000">
          <a:off x="6869135" y="-794944"/>
          <a:ext cx="562945" cy="6729984"/>
        </a:xfrm>
        <a:prstGeom prst="round2SameRect">
          <a:avLst/>
        </a:prstGeom>
        <a:solidFill>
          <a:schemeClr val="accent5">
            <a:tint val="40000"/>
            <a:alpha val="90000"/>
            <a:hueOff val="-7666629"/>
            <a:satOff val="22249"/>
            <a:lumOff val="772"/>
            <a:alphaOff val="0"/>
          </a:schemeClr>
        </a:solidFill>
        <a:ln w="12700" cap="flat" cmpd="sng" algn="ctr">
          <a:solidFill>
            <a:schemeClr val="accent5">
              <a:tint val="40000"/>
              <a:alpha val="90000"/>
              <a:hueOff val="-7666629"/>
              <a:satOff val="22249"/>
              <a:lumOff val="7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None/>
          </a:pPr>
          <a:r>
            <a:rPr lang="en-US" sz="2000" kern="1200" dirty="0"/>
            <a:t>Checking biases and preconceptions</a:t>
          </a:r>
        </a:p>
      </dsp:txBody>
      <dsp:txXfrm rot="-5400000">
        <a:off x="3785616" y="2316056"/>
        <a:ext cx="6702503" cy="507983"/>
      </dsp:txXfrm>
    </dsp:sp>
    <dsp:sp modelId="{AC179122-576C-4010-8D1A-FDD454B2B9F2}">
      <dsp:nvSpPr>
        <dsp:cNvPr id="0" name=""/>
        <dsp:cNvSpPr/>
      </dsp:nvSpPr>
      <dsp:spPr>
        <a:xfrm>
          <a:off x="0" y="2218206"/>
          <a:ext cx="3785616" cy="703681"/>
        </a:xfrm>
        <a:prstGeom prst="roundRect">
          <a:avLst/>
        </a:prstGeom>
        <a:solidFill>
          <a:schemeClr val="accent5">
            <a:hueOff val="-7529973"/>
            <a:satOff val="27086"/>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4</a:t>
          </a:r>
        </a:p>
      </dsp:txBody>
      <dsp:txXfrm>
        <a:off x="34351" y="2252557"/>
        <a:ext cx="3716914" cy="634979"/>
      </dsp:txXfrm>
    </dsp:sp>
    <dsp:sp modelId="{58EF402A-A998-415C-AEC2-E1197FE54845}">
      <dsp:nvSpPr>
        <dsp:cNvPr id="0" name=""/>
        <dsp:cNvSpPr/>
      </dsp:nvSpPr>
      <dsp:spPr>
        <a:xfrm rot="5400000">
          <a:off x="6869135" y="-56079"/>
          <a:ext cx="562945" cy="6729984"/>
        </a:xfrm>
        <a:prstGeom prst="round2SameRect">
          <a:avLst/>
        </a:prstGeom>
        <a:solidFill>
          <a:schemeClr val="accent5">
            <a:tint val="40000"/>
            <a:alpha val="90000"/>
            <a:hueOff val="-10222171"/>
            <a:satOff val="29665"/>
            <a:lumOff val="1030"/>
            <a:alphaOff val="0"/>
          </a:schemeClr>
        </a:solidFill>
        <a:ln w="12700" cap="flat" cmpd="sng" algn="ctr">
          <a:solidFill>
            <a:schemeClr val="accent5">
              <a:tint val="40000"/>
              <a:alpha val="90000"/>
              <a:hueOff val="-10222171"/>
              <a:satOff val="29665"/>
              <a:lumOff val="10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None/>
          </a:pPr>
          <a:r>
            <a:rPr lang="en-US" sz="2000" kern="1200" dirty="0"/>
            <a:t>Resources and journaling between sessions</a:t>
          </a:r>
        </a:p>
      </dsp:txBody>
      <dsp:txXfrm rot="-5400000">
        <a:off x="3785616" y="3054921"/>
        <a:ext cx="6702503" cy="507983"/>
      </dsp:txXfrm>
    </dsp:sp>
    <dsp:sp modelId="{606904B2-3FE3-4A7A-BDA7-1DD9A45C8F2A}">
      <dsp:nvSpPr>
        <dsp:cNvPr id="0" name=""/>
        <dsp:cNvSpPr/>
      </dsp:nvSpPr>
      <dsp:spPr>
        <a:xfrm>
          <a:off x="0" y="2957072"/>
          <a:ext cx="3785616" cy="703681"/>
        </a:xfrm>
        <a:prstGeom prst="roundRect">
          <a:avLst/>
        </a:prstGeom>
        <a:solidFill>
          <a:schemeClr val="accent5">
            <a:hueOff val="-10039964"/>
            <a:satOff val="3611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5</a:t>
          </a:r>
        </a:p>
      </dsp:txBody>
      <dsp:txXfrm>
        <a:off x="34351" y="2991423"/>
        <a:ext cx="3716914" cy="634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BCA01-0B3E-426D-92E6-A22DBFF42E4F}">
      <dsp:nvSpPr>
        <dsp:cNvPr id="0" name=""/>
        <dsp:cNvSpPr/>
      </dsp:nvSpPr>
      <dsp:spPr>
        <a:xfrm>
          <a:off x="0" y="0"/>
          <a:ext cx="3173915" cy="433367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451" tIns="330200" rIns="247451" bIns="330200" numCol="1" spcCol="1270" anchor="t" anchorCtr="0">
          <a:noAutofit/>
        </a:bodyPr>
        <a:lstStyle/>
        <a:p>
          <a:pPr marL="0" lvl="0" indent="0" algn="l" defTabSz="844550">
            <a:lnSpc>
              <a:spcPct val="90000"/>
            </a:lnSpc>
            <a:spcBef>
              <a:spcPct val="0"/>
            </a:spcBef>
            <a:spcAft>
              <a:spcPct val="35000"/>
            </a:spcAft>
            <a:buNone/>
          </a:pPr>
          <a:r>
            <a:rPr lang="en-US" sz="1900" kern="1200"/>
            <a:t>Experience ways to lead by utilizing the principles of Encounter, Listening, Discernment, Participation, and Accountability</a:t>
          </a:r>
        </a:p>
      </dsp:txBody>
      <dsp:txXfrm>
        <a:off x="0" y="1646798"/>
        <a:ext cx="3173915" cy="2600207"/>
      </dsp:txXfrm>
    </dsp:sp>
    <dsp:sp modelId="{78CE1132-D0D7-42F8-8D19-6DADFFC6F9DA}">
      <dsp:nvSpPr>
        <dsp:cNvPr id="0" name=""/>
        <dsp:cNvSpPr/>
      </dsp:nvSpPr>
      <dsp:spPr>
        <a:xfrm>
          <a:off x="936906" y="433367"/>
          <a:ext cx="1300103" cy="130010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61" tIns="12700" rIns="1013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27302" y="623763"/>
        <a:ext cx="919311" cy="919311"/>
      </dsp:txXfrm>
    </dsp:sp>
    <dsp:sp modelId="{315D228B-EBE0-46A1-A7D2-7A6DD64CC39D}">
      <dsp:nvSpPr>
        <dsp:cNvPr id="0" name=""/>
        <dsp:cNvSpPr/>
      </dsp:nvSpPr>
      <dsp:spPr>
        <a:xfrm>
          <a:off x="0" y="4333607"/>
          <a:ext cx="3173915" cy="72"/>
        </a:xfrm>
        <a:prstGeom prst="rect">
          <a:avLst/>
        </a:prstGeom>
        <a:solidFill>
          <a:schemeClr val="accent5">
            <a:hueOff val="-2007993"/>
            <a:satOff val="7223"/>
            <a:lumOff val="314"/>
            <a:alphaOff val="0"/>
          </a:schemeClr>
        </a:solidFill>
        <a:ln w="12700" cap="flat" cmpd="sng" algn="ctr">
          <a:solidFill>
            <a:schemeClr val="accent5">
              <a:hueOff val="-2007993"/>
              <a:satOff val="7223"/>
              <a:lumOff val="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125E9-26A5-4D5E-BA8F-5C7E3F35CC1C}">
      <dsp:nvSpPr>
        <dsp:cNvPr id="0" name=""/>
        <dsp:cNvSpPr/>
      </dsp:nvSpPr>
      <dsp:spPr>
        <a:xfrm>
          <a:off x="3491307" y="0"/>
          <a:ext cx="3173915" cy="4333679"/>
        </a:xfrm>
        <a:prstGeom prst="rect">
          <a:avLst/>
        </a:prstGeom>
        <a:solidFill>
          <a:schemeClr val="accent5">
            <a:tint val="40000"/>
            <a:alpha val="90000"/>
            <a:hueOff val="-5111086"/>
            <a:satOff val="14832"/>
            <a:lumOff val="515"/>
            <a:alphaOff val="0"/>
          </a:schemeClr>
        </a:solidFill>
        <a:ln w="12700" cap="flat" cmpd="sng" algn="ctr">
          <a:solidFill>
            <a:schemeClr val="accent5">
              <a:tint val="40000"/>
              <a:alpha val="90000"/>
              <a:hueOff val="-5111086"/>
              <a:satOff val="14832"/>
              <a:lumOff val="5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451" tIns="330200" rIns="247451" bIns="330200" numCol="1" spcCol="1270" anchor="t" anchorCtr="0">
          <a:noAutofit/>
        </a:bodyPr>
        <a:lstStyle/>
        <a:p>
          <a:pPr marL="0" lvl="0" indent="0" algn="l" defTabSz="844550">
            <a:lnSpc>
              <a:spcPct val="90000"/>
            </a:lnSpc>
            <a:spcBef>
              <a:spcPct val="0"/>
            </a:spcBef>
            <a:spcAft>
              <a:spcPct val="35000"/>
            </a:spcAft>
            <a:buNone/>
          </a:pPr>
          <a:r>
            <a:rPr lang="en-US" sz="1900" kern="1200"/>
            <a:t>Integrate principles of synodal leadership into your organizational leadership culture</a:t>
          </a:r>
        </a:p>
      </dsp:txBody>
      <dsp:txXfrm>
        <a:off x="3491307" y="1646798"/>
        <a:ext cx="3173915" cy="2600207"/>
      </dsp:txXfrm>
    </dsp:sp>
    <dsp:sp modelId="{EA27B78A-D9FF-490B-8D51-CF841E33CA05}">
      <dsp:nvSpPr>
        <dsp:cNvPr id="0" name=""/>
        <dsp:cNvSpPr/>
      </dsp:nvSpPr>
      <dsp:spPr>
        <a:xfrm>
          <a:off x="4428213" y="433367"/>
          <a:ext cx="1300103" cy="1300103"/>
        </a:xfrm>
        <a:prstGeom prst="ellipse">
          <a:avLst/>
        </a:prstGeom>
        <a:solidFill>
          <a:schemeClr val="accent5">
            <a:hueOff val="-4015986"/>
            <a:satOff val="14446"/>
            <a:lumOff val="628"/>
            <a:alphaOff val="0"/>
          </a:schemeClr>
        </a:solidFill>
        <a:ln w="12700" cap="flat" cmpd="sng" algn="ctr">
          <a:solidFill>
            <a:schemeClr val="accent5">
              <a:hueOff val="-4015986"/>
              <a:satOff val="14446"/>
              <a:lumOff val="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61" tIns="12700" rIns="1013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18609" y="623763"/>
        <a:ext cx="919311" cy="919311"/>
      </dsp:txXfrm>
    </dsp:sp>
    <dsp:sp modelId="{0E97DC3C-7C2F-4732-A8D6-87F8F86918A2}">
      <dsp:nvSpPr>
        <dsp:cNvPr id="0" name=""/>
        <dsp:cNvSpPr/>
      </dsp:nvSpPr>
      <dsp:spPr>
        <a:xfrm>
          <a:off x="3491307" y="4333607"/>
          <a:ext cx="3173915" cy="72"/>
        </a:xfrm>
        <a:prstGeom prst="rect">
          <a:avLst/>
        </a:prstGeom>
        <a:solidFill>
          <a:schemeClr val="accent5">
            <a:hueOff val="-6023979"/>
            <a:satOff val="21669"/>
            <a:lumOff val="941"/>
            <a:alphaOff val="0"/>
          </a:schemeClr>
        </a:solidFill>
        <a:ln w="12700" cap="flat" cmpd="sng" algn="ctr">
          <a:solidFill>
            <a:schemeClr val="accent5">
              <a:hueOff val="-6023979"/>
              <a:satOff val="21669"/>
              <a:lumOff val="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B6495-6988-412F-878F-EEFD64E1EF29}">
      <dsp:nvSpPr>
        <dsp:cNvPr id="0" name=""/>
        <dsp:cNvSpPr/>
      </dsp:nvSpPr>
      <dsp:spPr>
        <a:xfrm>
          <a:off x="6982615" y="0"/>
          <a:ext cx="3173915" cy="4333679"/>
        </a:xfrm>
        <a:prstGeom prst="rect">
          <a:avLst/>
        </a:prstGeom>
        <a:solidFill>
          <a:schemeClr val="accent5">
            <a:tint val="40000"/>
            <a:alpha val="90000"/>
            <a:hueOff val="-10222171"/>
            <a:satOff val="29665"/>
            <a:lumOff val="1030"/>
            <a:alphaOff val="0"/>
          </a:schemeClr>
        </a:solidFill>
        <a:ln w="12700" cap="flat" cmpd="sng" algn="ctr">
          <a:solidFill>
            <a:schemeClr val="accent5">
              <a:tint val="40000"/>
              <a:alpha val="90000"/>
              <a:hueOff val="-10222171"/>
              <a:satOff val="29665"/>
              <a:lumOff val="10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451" tIns="330200" rIns="247451" bIns="330200" numCol="1" spcCol="1270" anchor="t" anchorCtr="0">
          <a:noAutofit/>
        </a:bodyPr>
        <a:lstStyle/>
        <a:p>
          <a:pPr marL="0" lvl="0" indent="0" algn="l" defTabSz="844550">
            <a:lnSpc>
              <a:spcPct val="90000"/>
            </a:lnSpc>
            <a:spcBef>
              <a:spcPct val="0"/>
            </a:spcBef>
            <a:spcAft>
              <a:spcPct val="35000"/>
            </a:spcAft>
            <a:buNone/>
          </a:pPr>
          <a:r>
            <a:rPr lang="en-US" sz="1900" kern="1200"/>
            <a:t>Experience this leadership formation and possibly replicate within your network</a:t>
          </a:r>
        </a:p>
      </dsp:txBody>
      <dsp:txXfrm>
        <a:off x="6982615" y="1646798"/>
        <a:ext cx="3173915" cy="2600207"/>
      </dsp:txXfrm>
    </dsp:sp>
    <dsp:sp modelId="{1EFCF33C-AF72-4E38-8787-8A6BC0731FAA}">
      <dsp:nvSpPr>
        <dsp:cNvPr id="0" name=""/>
        <dsp:cNvSpPr/>
      </dsp:nvSpPr>
      <dsp:spPr>
        <a:xfrm>
          <a:off x="7919521" y="433367"/>
          <a:ext cx="1300103" cy="1300103"/>
        </a:xfrm>
        <a:prstGeom prst="ellipse">
          <a:avLst/>
        </a:prstGeom>
        <a:solidFill>
          <a:schemeClr val="accent5">
            <a:hueOff val="-8031972"/>
            <a:satOff val="28892"/>
            <a:lumOff val="1255"/>
            <a:alphaOff val="0"/>
          </a:schemeClr>
        </a:solidFill>
        <a:ln w="12700" cap="flat" cmpd="sng" algn="ctr">
          <a:solidFill>
            <a:schemeClr val="accent5">
              <a:hueOff val="-8031972"/>
              <a:satOff val="28892"/>
              <a:lumOff val="1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61" tIns="12700" rIns="10136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09917" y="623763"/>
        <a:ext cx="919311" cy="919311"/>
      </dsp:txXfrm>
    </dsp:sp>
    <dsp:sp modelId="{5CFC9B3A-3CE6-47F5-A371-1D584E5E104F}">
      <dsp:nvSpPr>
        <dsp:cNvPr id="0" name=""/>
        <dsp:cNvSpPr/>
      </dsp:nvSpPr>
      <dsp:spPr>
        <a:xfrm>
          <a:off x="6982615" y="4333607"/>
          <a:ext cx="3173915" cy="72"/>
        </a:xfrm>
        <a:prstGeom prst="rect">
          <a:avLst/>
        </a:prstGeom>
        <a:solidFill>
          <a:schemeClr val="accent5">
            <a:hueOff val="-10039964"/>
            <a:satOff val="36115"/>
            <a:lumOff val="1569"/>
            <a:alphaOff val="0"/>
          </a:schemeClr>
        </a:solidFill>
        <a:ln w="12700" cap="flat" cmpd="sng" algn="ctr">
          <a:solidFill>
            <a:schemeClr val="accent5">
              <a:hueOff val="-10039964"/>
              <a:satOff val="36115"/>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F5863-954B-4AD7-961A-C79091D419D0}">
      <dsp:nvSpPr>
        <dsp:cNvPr id="0" name=""/>
        <dsp:cNvSpPr/>
      </dsp:nvSpPr>
      <dsp:spPr>
        <a:xfrm>
          <a:off x="0" y="44502"/>
          <a:ext cx="7003777" cy="1829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Communion (Journeying Together)</a:t>
          </a:r>
        </a:p>
      </dsp:txBody>
      <dsp:txXfrm>
        <a:off x="89327" y="133829"/>
        <a:ext cx="6825123" cy="1651226"/>
      </dsp:txXfrm>
    </dsp:sp>
    <dsp:sp modelId="{CB61A1D7-F7C4-4839-A9C8-F97A05DD9F4A}">
      <dsp:nvSpPr>
        <dsp:cNvPr id="0" name=""/>
        <dsp:cNvSpPr/>
      </dsp:nvSpPr>
      <dsp:spPr>
        <a:xfrm>
          <a:off x="0" y="2006862"/>
          <a:ext cx="7003777" cy="1829880"/>
        </a:xfrm>
        <a:prstGeom prst="roundRect">
          <a:avLst/>
        </a:prstGeom>
        <a:solidFill>
          <a:schemeClr val="accent2">
            <a:hueOff val="4793348"/>
            <a:satOff val="15656"/>
            <a:lumOff val="-1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Participation </a:t>
          </a:r>
          <a:br>
            <a:rPr lang="en-US" sz="4600" kern="1200" dirty="0"/>
          </a:br>
          <a:r>
            <a:rPr lang="en-US" sz="4600" kern="1200" dirty="0"/>
            <a:t>(Co-Responsibility)</a:t>
          </a:r>
        </a:p>
      </dsp:txBody>
      <dsp:txXfrm>
        <a:off x="89327" y="2096189"/>
        <a:ext cx="6825123" cy="1651226"/>
      </dsp:txXfrm>
    </dsp:sp>
    <dsp:sp modelId="{9ED469C0-CF40-42BB-B1F2-9235BB14D09C}">
      <dsp:nvSpPr>
        <dsp:cNvPr id="0" name=""/>
        <dsp:cNvSpPr/>
      </dsp:nvSpPr>
      <dsp:spPr>
        <a:xfrm>
          <a:off x="0" y="3969222"/>
          <a:ext cx="7003777" cy="1829880"/>
        </a:xfrm>
        <a:prstGeom prst="roundRect">
          <a:avLst/>
        </a:prstGeom>
        <a:solidFill>
          <a:schemeClr val="accent2">
            <a:hueOff val="9586696"/>
            <a:satOff val="31313"/>
            <a:lumOff val="-2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Mission</a:t>
          </a:r>
        </a:p>
      </dsp:txBody>
      <dsp:txXfrm>
        <a:off x="89327" y="4058549"/>
        <a:ext cx="6825123" cy="1651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22C54-7E0F-4090-BC5B-50B1AEB8183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8B05F1-3F55-4A6F-94B5-6A2AFB1395C2}">
      <dsp:nvSpPr>
        <dsp:cNvPr id="0" name=""/>
        <dsp:cNvSpPr/>
      </dsp:nvSpPr>
      <dsp:spPr>
        <a:xfrm>
          <a:off x="509717" y="338558"/>
          <a:ext cx="7541700"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Active Listening </a:t>
          </a:r>
          <a:r>
            <a:rPr lang="en-US" sz="2000" kern="1200" dirty="0"/>
            <a:t>for Synodal Leadership</a:t>
          </a:r>
        </a:p>
      </dsp:txBody>
      <dsp:txXfrm>
        <a:off x="509717" y="338558"/>
        <a:ext cx="7541700" cy="677550"/>
      </dsp:txXfrm>
    </dsp:sp>
    <dsp:sp modelId="{7B664E50-9AE1-4A20-8B41-B79504F4F6F3}">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E0F1E6-D237-4217-B680-55D970545D7D}">
      <dsp:nvSpPr>
        <dsp:cNvPr id="0" name=""/>
        <dsp:cNvSpPr/>
      </dsp:nvSpPr>
      <dsp:spPr>
        <a:xfrm>
          <a:off x="995230" y="1354558"/>
          <a:ext cx="7056187"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Communal Discernment </a:t>
          </a:r>
          <a:r>
            <a:rPr lang="en-US" sz="2000" kern="1200" dirty="0"/>
            <a:t>&amp; Participatory Decision-Making</a:t>
          </a:r>
        </a:p>
      </dsp:txBody>
      <dsp:txXfrm>
        <a:off x="995230" y="1354558"/>
        <a:ext cx="7056187" cy="677550"/>
      </dsp:txXfrm>
    </dsp:sp>
    <dsp:sp modelId="{309C5F75-5C1B-4D30-B862-1E2ADDEA06AD}">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1DB560-C5FF-4765-B714-2666DF1F360C}">
      <dsp:nvSpPr>
        <dsp:cNvPr id="0" name=""/>
        <dsp:cNvSpPr/>
      </dsp:nvSpPr>
      <dsp:spPr>
        <a:xfrm>
          <a:off x="1144243" y="2370558"/>
          <a:ext cx="6907174"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Paths to </a:t>
          </a:r>
          <a:r>
            <a:rPr lang="en-US" sz="2000" b="1" kern="1200" dirty="0"/>
            <a:t>Transformation</a:t>
          </a:r>
          <a:r>
            <a:rPr lang="en-US" sz="2000" kern="1200" dirty="0"/>
            <a:t>: Overcoming Biases and Assumptions</a:t>
          </a:r>
        </a:p>
      </dsp:txBody>
      <dsp:txXfrm>
        <a:off x="1144243" y="2370558"/>
        <a:ext cx="6907174" cy="677550"/>
      </dsp:txXfrm>
    </dsp:sp>
    <dsp:sp modelId="{72986A42-F182-47BC-A0D2-92462D2DBDDC}">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7E8CB-6781-4E7E-9D29-47A244A90BFF}">
      <dsp:nvSpPr>
        <dsp:cNvPr id="0" name=""/>
        <dsp:cNvSpPr/>
      </dsp:nvSpPr>
      <dsp:spPr>
        <a:xfrm>
          <a:off x="995230" y="3386558"/>
          <a:ext cx="7056187"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 Framework for Leading Change: </a:t>
          </a:r>
          <a:r>
            <a:rPr lang="en-US" sz="2000" b="1" kern="1200" dirty="0"/>
            <a:t>Adaptive Leadership</a:t>
          </a:r>
        </a:p>
      </dsp:txBody>
      <dsp:txXfrm>
        <a:off x="995230" y="3386558"/>
        <a:ext cx="7056187" cy="677550"/>
      </dsp:txXfrm>
    </dsp:sp>
    <dsp:sp modelId="{03FF6F3C-9611-42BD-A1F4-C77FC1F521F1}">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B64304-BC81-45D0-872D-97C4C2C50DDF}">
      <dsp:nvSpPr>
        <dsp:cNvPr id="0" name=""/>
        <dsp:cNvSpPr/>
      </dsp:nvSpPr>
      <dsp:spPr>
        <a:xfrm>
          <a:off x="509717" y="4402558"/>
          <a:ext cx="7541700"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Building Bridges </a:t>
          </a:r>
          <a:r>
            <a:rPr lang="en-US" sz="2000" kern="1200" dirty="0"/>
            <a:t>in the Church</a:t>
          </a:r>
        </a:p>
      </dsp:txBody>
      <dsp:txXfrm>
        <a:off x="509717" y="4402558"/>
        <a:ext cx="7541700" cy="677550"/>
      </dsp:txXfrm>
    </dsp:sp>
    <dsp:sp modelId="{8B1AA3D2-4222-4CC5-B5C4-79744A6AACC4}">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78502-23AB-4426-8753-79781B8E22BE}" type="datetimeFigureOut">
              <a:rPr lang="en-US" smtClean="0"/>
              <a:t>9/12/2025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D8301-2521-415B-B4AF-F596D06AAB5B}" type="slidenum">
              <a:rPr lang="en-US" smtClean="0"/>
              <a:t>‹#›</a:t>
            </a:fld>
            <a:endParaRPr lang="en-US" dirty="0"/>
          </a:p>
        </p:txBody>
      </p:sp>
    </p:spTree>
    <p:extLst>
      <p:ext uri="{BB962C8B-B14F-4D97-AF65-F5344CB8AC3E}">
        <p14:creationId xmlns:p14="http://schemas.microsoft.com/office/powerpoint/2010/main" val="165198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 and facilitate introductions.</a:t>
            </a:r>
          </a:p>
        </p:txBody>
      </p:sp>
      <p:sp>
        <p:nvSpPr>
          <p:cNvPr id="4" name="Slide Number Placeholder 3"/>
          <p:cNvSpPr>
            <a:spLocks noGrp="1"/>
          </p:cNvSpPr>
          <p:nvPr>
            <p:ph type="sldNum" sz="quarter" idx="5"/>
          </p:nvPr>
        </p:nvSpPr>
        <p:spPr/>
        <p:txBody>
          <a:bodyPr/>
          <a:lstStyle/>
          <a:p>
            <a:fld id="{A35D8301-2521-415B-B4AF-F596D06AAB5B}" type="slidenum">
              <a:rPr lang="en-US" smtClean="0"/>
              <a:t>2</a:t>
            </a:fld>
            <a:endParaRPr lang="en-US" dirty="0"/>
          </a:p>
        </p:txBody>
      </p:sp>
    </p:spTree>
    <p:extLst>
      <p:ext uri="{BB962C8B-B14F-4D97-AF65-F5344CB8AC3E}">
        <p14:creationId xmlns:p14="http://schemas.microsoft.com/office/powerpoint/2010/main" val="384696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give you an experience of the synodal process and methods.  We learn synodality experience.</a:t>
            </a:r>
          </a:p>
          <a:p>
            <a:endParaRPr lang="en-US" dirty="0"/>
          </a:p>
          <a:p>
            <a:r>
              <a:rPr lang="en-US" dirty="0"/>
              <a:t>Review of the synodal process and methods that will be used in the six sessions: </a:t>
            </a:r>
          </a:p>
          <a:p>
            <a:r>
              <a:rPr lang="en-US" dirty="0"/>
              <a:t>Hospitality and welcome </a:t>
            </a:r>
          </a:p>
          <a:p>
            <a:r>
              <a:rPr lang="en-US" dirty="0"/>
              <a:t>Extended listening and reflection </a:t>
            </a:r>
          </a:p>
          <a:p>
            <a:r>
              <a:rPr lang="en-US" dirty="0"/>
              <a:t>Periods of silent reflection and communal discernment </a:t>
            </a:r>
          </a:p>
          <a:p>
            <a:r>
              <a:rPr lang="en-US" dirty="0"/>
              <a:t>Checking biases and preconceptions </a:t>
            </a:r>
          </a:p>
          <a:p>
            <a:r>
              <a:rPr lang="en-US" dirty="0"/>
              <a:t>Resources and journaling between sessions </a:t>
            </a:r>
          </a:p>
          <a:p>
            <a:endParaRPr lang="en-US" dirty="0"/>
          </a:p>
          <a:p>
            <a:r>
              <a:rPr lang="en-US" dirty="0"/>
              <a:t>As you listen, consider: How is God calling us to journey as a community focused on the mission to proclaim the Gospel of Christ more effectively? </a:t>
            </a:r>
          </a:p>
        </p:txBody>
      </p:sp>
      <p:sp>
        <p:nvSpPr>
          <p:cNvPr id="4" name="Slide Number Placeholder 3"/>
          <p:cNvSpPr>
            <a:spLocks noGrp="1"/>
          </p:cNvSpPr>
          <p:nvPr>
            <p:ph type="sldNum" sz="quarter" idx="5"/>
          </p:nvPr>
        </p:nvSpPr>
        <p:spPr/>
        <p:txBody>
          <a:bodyPr/>
          <a:lstStyle/>
          <a:p>
            <a:fld id="{A35D8301-2521-415B-B4AF-F596D06AAB5B}" type="slidenum">
              <a:rPr lang="en-US" smtClean="0"/>
              <a:t>11</a:t>
            </a:fld>
            <a:endParaRPr lang="en-US" dirty="0"/>
          </a:p>
        </p:txBody>
      </p:sp>
    </p:spTree>
    <p:extLst>
      <p:ext uri="{BB962C8B-B14F-4D97-AF65-F5344CB8AC3E}">
        <p14:creationId xmlns:p14="http://schemas.microsoft.com/office/powerpoint/2010/main" val="3837452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emphasize WHAT synodality is (the topic of dialogue and discernment) and HOW synodality is practiced (key elements of synodality).</a:t>
            </a:r>
          </a:p>
        </p:txBody>
      </p:sp>
      <p:sp>
        <p:nvSpPr>
          <p:cNvPr id="4" name="Slide Number Placeholder 3"/>
          <p:cNvSpPr>
            <a:spLocks noGrp="1"/>
          </p:cNvSpPr>
          <p:nvPr>
            <p:ph type="sldNum" sz="quarter" idx="5"/>
          </p:nvPr>
        </p:nvSpPr>
        <p:spPr/>
        <p:txBody>
          <a:bodyPr/>
          <a:lstStyle/>
          <a:p>
            <a:fld id="{A35D8301-2521-415B-B4AF-F596D06AAB5B}" type="slidenum">
              <a:rPr lang="en-US" smtClean="0"/>
              <a:t>12</a:t>
            </a:fld>
            <a:endParaRPr lang="en-US" dirty="0"/>
          </a:p>
        </p:txBody>
      </p:sp>
    </p:spTree>
    <p:extLst>
      <p:ext uri="{BB962C8B-B14F-4D97-AF65-F5344CB8AC3E}">
        <p14:creationId xmlns:p14="http://schemas.microsoft.com/office/powerpoint/2010/main" val="55097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stated objectives of the Course. </a:t>
            </a:r>
          </a:p>
          <a:p>
            <a:r>
              <a:rPr lang="en-US" dirty="0"/>
              <a:t>Experience ways to lead by utilizing the principles of Encounter, Listening, Discernment, Participation, and Accountability </a:t>
            </a:r>
          </a:p>
          <a:p>
            <a:r>
              <a:rPr lang="en-US" dirty="0"/>
              <a:t>Integrate principles of synodal leadership into their organizational leadership culture </a:t>
            </a:r>
          </a:p>
          <a:p>
            <a:r>
              <a:rPr lang="en-US" dirty="0"/>
              <a:t>Experience this leadership formation and possibly replicate within their network </a:t>
            </a:r>
          </a:p>
        </p:txBody>
      </p:sp>
      <p:sp>
        <p:nvSpPr>
          <p:cNvPr id="4" name="Slide Number Placeholder 3"/>
          <p:cNvSpPr>
            <a:spLocks noGrp="1"/>
          </p:cNvSpPr>
          <p:nvPr>
            <p:ph type="sldNum" sz="quarter" idx="5"/>
          </p:nvPr>
        </p:nvSpPr>
        <p:spPr/>
        <p:txBody>
          <a:bodyPr/>
          <a:lstStyle/>
          <a:p>
            <a:fld id="{A35D8301-2521-415B-B4AF-F596D06AAB5B}" type="slidenum">
              <a:rPr lang="en-US" smtClean="0"/>
              <a:t>13</a:t>
            </a:fld>
            <a:endParaRPr lang="en-US" dirty="0"/>
          </a:p>
        </p:txBody>
      </p:sp>
    </p:spTree>
    <p:extLst>
      <p:ext uri="{BB962C8B-B14F-4D97-AF65-F5344CB8AC3E}">
        <p14:creationId xmlns:p14="http://schemas.microsoft.com/office/powerpoint/2010/main" val="357405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synodal process represents a way that we are Church: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Communion (Journeying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Participation (Co-Responsibility)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focus is to discern and identify ways the Holy Spirit is already at work among us, identify what may be lacking, who may not be at the table, and who we may need to hear from to go forward in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listen, consider: How is God calling us to journey as a community focused on the mission to proclaim the Gospel of Christ more effectively? </a:t>
            </a:r>
          </a:p>
          <a:p>
            <a:endParaRPr lang="en-US" dirty="0"/>
          </a:p>
        </p:txBody>
      </p:sp>
      <p:sp>
        <p:nvSpPr>
          <p:cNvPr id="4" name="Slide Number Placeholder 3"/>
          <p:cNvSpPr>
            <a:spLocks noGrp="1"/>
          </p:cNvSpPr>
          <p:nvPr>
            <p:ph type="sldNum" sz="quarter" idx="5"/>
          </p:nvPr>
        </p:nvSpPr>
        <p:spPr/>
        <p:txBody>
          <a:bodyPr/>
          <a:lstStyle/>
          <a:p>
            <a:fld id="{A35D8301-2521-415B-B4AF-F596D06AAB5B}" type="slidenum">
              <a:rPr lang="en-US" smtClean="0"/>
              <a:t>14</a:t>
            </a:fld>
            <a:endParaRPr lang="en-US" dirty="0"/>
          </a:p>
        </p:txBody>
      </p:sp>
    </p:spTree>
    <p:extLst>
      <p:ext uri="{BB962C8B-B14F-4D97-AF65-F5344CB8AC3E}">
        <p14:creationId xmlns:p14="http://schemas.microsoft.com/office/powerpoint/2010/main" val="235190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8FBD-B444-E32C-8494-718DC4A3C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24583-ABE3-D247-E711-6C8B438AE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3335D-1A3E-9913-8B60-1B26BE8C9904}"/>
              </a:ext>
            </a:extLst>
          </p:cNvPr>
          <p:cNvSpPr>
            <a:spLocks noGrp="1"/>
          </p:cNvSpPr>
          <p:nvPr>
            <p:ph type="body" idx="1"/>
          </p:nvPr>
        </p:nvSpPr>
        <p:spPr/>
        <p:txBody>
          <a:bodyPr/>
          <a:lstStyle/>
          <a:p>
            <a:r>
              <a:rPr lang="en-US" dirty="0"/>
              <a:t>Briefly explain the remaining themes the Course will touch on, as well as the objective for each theme. </a:t>
            </a:r>
          </a:p>
          <a:p>
            <a:r>
              <a:rPr lang="en-US" dirty="0"/>
              <a:t>Active Listening: Understanding one another more fully through listening while withholding judgment </a:t>
            </a:r>
          </a:p>
          <a:p>
            <a:r>
              <a:rPr lang="en-US" dirty="0"/>
              <a:t>Communal Discernment &amp; Participatory Decision-Making: Experiencing the movement of the Holy Spirit to guide our conversations in a group </a:t>
            </a:r>
          </a:p>
          <a:p>
            <a:r>
              <a:rPr lang="en-US" dirty="0"/>
              <a:t>Paths to Transformation: Becoming aware of our biases and assumptions for greater clarity in communication </a:t>
            </a:r>
          </a:p>
          <a:p>
            <a:r>
              <a:rPr lang="en-US" dirty="0"/>
              <a:t>Adaptive Leadership: Reflecting on how leaders can address complex challenges and create new approaches </a:t>
            </a:r>
          </a:p>
          <a:p>
            <a:r>
              <a:rPr lang="en-US" dirty="0"/>
              <a:t>Building Bridges Across Diverse Communities: Understanding the implications and the rich contribution of diversity and cultural differences </a:t>
            </a:r>
          </a:p>
        </p:txBody>
      </p:sp>
      <p:sp>
        <p:nvSpPr>
          <p:cNvPr id="4" name="Slide Number Placeholder 3">
            <a:extLst>
              <a:ext uri="{FF2B5EF4-FFF2-40B4-BE49-F238E27FC236}">
                <a16:creationId xmlns:a16="http://schemas.microsoft.com/office/drawing/2014/main" id="{900E607E-7466-541D-DFD0-D01E29D517C4}"/>
              </a:ext>
            </a:extLst>
          </p:cNvPr>
          <p:cNvSpPr>
            <a:spLocks noGrp="1"/>
          </p:cNvSpPr>
          <p:nvPr>
            <p:ph type="sldNum" sz="quarter" idx="5"/>
          </p:nvPr>
        </p:nvSpPr>
        <p:spPr/>
        <p:txBody>
          <a:bodyPr/>
          <a:lstStyle/>
          <a:p>
            <a:fld id="{A35D8301-2521-415B-B4AF-F596D06AAB5B}" type="slidenum">
              <a:rPr lang="en-US" smtClean="0"/>
              <a:t>15</a:t>
            </a:fld>
            <a:endParaRPr lang="en-US" dirty="0"/>
          </a:p>
        </p:txBody>
      </p:sp>
    </p:spTree>
    <p:extLst>
      <p:ext uri="{BB962C8B-B14F-4D97-AF65-F5344CB8AC3E}">
        <p14:creationId xmlns:p14="http://schemas.microsoft.com/office/powerpoint/2010/main" val="125986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623E-E520-434B-B3BE-B81A99486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B0240-0A75-AB90-B90E-549FFC34C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FE2CE8-FC64-EEDC-CF6B-724AC1D9F24F}"/>
              </a:ext>
            </a:extLst>
          </p:cNvPr>
          <p:cNvSpPr>
            <a:spLocks noGrp="1"/>
          </p:cNvSpPr>
          <p:nvPr>
            <p:ph type="body" idx="1"/>
          </p:nvPr>
        </p:nvSpPr>
        <p:spPr/>
        <p:txBody>
          <a:bodyPr/>
          <a:lstStyle/>
          <a:p>
            <a:r>
              <a:rPr lang="en-US" dirty="0"/>
              <a:t>In your breakout groups, please share in response to what you heard about the themes, objectives, and methods of synodality. Please consider what insight you want to report back to the large group after your breakout session. </a:t>
            </a:r>
          </a:p>
          <a:p>
            <a:endParaRPr lang="en-US" dirty="0"/>
          </a:p>
          <a:p>
            <a:r>
              <a:rPr lang="en-US" dirty="0"/>
              <a:t>As you hear about how we will interact with one another: </a:t>
            </a:r>
          </a:p>
          <a:p>
            <a:pPr marL="228600" indent="-228600">
              <a:buAutoNum type="arabicPeriod"/>
            </a:pPr>
            <a:r>
              <a:rPr lang="en-US" dirty="0"/>
              <a:t>What excites you about what you heard? </a:t>
            </a:r>
          </a:p>
          <a:p>
            <a:pPr marL="228600" indent="-228600">
              <a:buAutoNum type="arabicPeriod"/>
            </a:pPr>
            <a:r>
              <a:rPr lang="en-US" dirty="0"/>
              <a:t>What are some potential limitations or challenges about what you heard? </a:t>
            </a:r>
          </a:p>
          <a:p>
            <a:pPr marL="228600" indent="-228600">
              <a:buAutoNum type="arabicPeriod"/>
            </a:pPr>
            <a:r>
              <a:rPr lang="en-US" dirty="0"/>
              <a:t>What might be challenging for you personally? </a:t>
            </a:r>
          </a:p>
        </p:txBody>
      </p:sp>
      <p:sp>
        <p:nvSpPr>
          <p:cNvPr id="4" name="Slide Number Placeholder 3">
            <a:extLst>
              <a:ext uri="{FF2B5EF4-FFF2-40B4-BE49-F238E27FC236}">
                <a16:creationId xmlns:a16="http://schemas.microsoft.com/office/drawing/2014/main" id="{B4D2C215-8E08-2E52-4D40-C8FF3CD00207}"/>
              </a:ext>
            </a:extLst>
          </p:cNvPr>
          <p:cNvSpPr>
            <a:spLocks noGrp="1"/>
          </p:cNvSpPr>
          <p:nvPr>
            <p:ph type="sldNum" sz="quarter" idx="5"/>
          </p:nvPr>
        </p:nvSpPr>
        <p:spPr/>
        <p:txBody>
          <a:bodyPr/>
          <a:lstStyle/>
          <a:p>
            <a:fld id="{A35D8301-2521-415B-B4AF-F596D06AAB5B}" type="slidenum">
              <a:rPr lang="en-US" smtClean="0"/>
              <a:t>16</a:t>
            </a:fld>
            <a:endParaRPr lang="en-US" dirty="0"/>
          </a:p>
        </p:txBody>
      </p:sp>
    </p:spTree>
    <p:extLst>
      <p:ext uri="{BB962C8B-B14F-4D97-AF65-F5344CB8AC3E}">
        <p14:creationId xmlns:p14="http://schemas.microsoft.com/office/powerpoint/2010/main" val="4024298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B2D6C-07F0-592D-65AB-F5092A71B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180FD-6DE3-6136-334F-448BE08BD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953E7-786C-C24B-E0BF-07417B496757}"/>
              </a:ext>
            </a:extLst>
          </p:cNvPr>
          <p:cNvSpPr>
            <a:spLocks noGrp="1"/>
          </p:cNvSpPr>
          <p:nvPr>
            <p:ph type="body" idx="1"/>
          </p:nvPr>
        </p:nvSpPr>
        <p:spPr/>
        <p:txBody>
          <a:bodyPr/>
          <a:lstStyle/>
          <a:p>
            <a:r>
              <a:rPr lang="en-US" dirty="0"/>
              <a:t>Invite participants into quiet reflection on the concluding question: Reflecting on your session experience, what is your key takeaway from today?</a:t>
            </a:r>
          </a:p>
          <a:p>
            <a:endParaRPr lang="en-US" dirty="0"/>
          </a:p>
          <a:p>
            <a:r>
              <a:rPr lang="en-US" dirty="0"/>
              <a:t>As time allows, invite participants to share with a partner or in the large group.</a:t>
            </a:r>
          </a:p>
        </p:txBody>
      </p:sp>
      <p:sp>
        <p:nvSpPr>
          <p:cNvPr id="4" name="Slide Number Placeholder 3">
            <a:extLst>
              <a:ext uri="{FF2B5EF4-FFF2-40B4-BE49-F238E27FC236}">
                <a16:creationId xmlns:a16="http://schemas.microsoft.com/office/drawing/2014/main" id="{EBE949D7-7A4E-9DC1-74F5-6B8C3DACD39F}"/>
              </a:ext>
            </a:extLst>
          </p:cNvPr>
          <p:cNvSpPr>
            <a:spLocks noGrp="1"/>
          </p:cNvSpPr>
          <p:nvPr>
            <p:ph type="sldNum" sz="quarter" idx="5"/>
          </p:nvPr>
        </p:nvSpPr>
        <p:spPr/>
        <p:txBody>
          <a:bodyPr/>
          <a:lstStyle/>
          <a:p>
            <a:fld id="{A35D8301-2521-415B-B4AF-F596D06AAB5B}" type="slidenum">
              <a:rPr lang="en-US" smtClean="0"/>
              <a:t>17</a:t>
            </a:fld>
            <a:endParaRPr lang="en-US" dirty="0"/>
          </a:p>
        </p:txBody>
      </p:sp>
    </p:spTree>
    <p:extLst>
      <p:ext uri="{BB962C8B-B14F-4D97-AF65-F5344CB8AC3E}">
        <p14:creationId xmlns:p14="http://schemas.microsoft.com/office/powerpoint/2010/main" val="375471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D4566-9BD7-BFBB-434E-3996054F5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07ECA-4194-1B37-BF61-53C7DEE04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11E80-E10F-9B9B-0393-7C261883E23B}"/>
              </a:ext>
            </a:extLst>
          </p:cNvPr>
          <p:cNvSpPr>
            <a:spLocks noGrp="1"/>
          </p:cNvSpPr>
          <p:nvPr>
            <p:ph type="body" idx="1"/>
          </p:nvPr>
        </p:nvSpPr>
        <p:spPr/>
        <p:txBody>
          <a:bodyPr/>
          <a:lstStyle/>
          <a:p>
            <a:r>
              <a:rPr lang="en-US" dirty="0"/>
              <a:t>Close the session with a simple prayer and sharing.  </a:t>
            </a:r>
          </a:p>
          <a:p>
            <a:br>
              <a:rPr lang="en-US" dirty="0"/>
            </a:br>
            <a:r>
              <a:rPr lang="en-US" dirty="0"/>
              <a:t>Does anyone have a prayer request, perhaps for someone you know who is struggling or someone who is celebrating a blessing?</a:t>
            </a:r>
          </a:p>
        </p:txBody>
      </p:sp>
      <p:sp>
        <p:nvSpPr>
          <p:cNvPr id="4" name="Slide Number Placeholder 3">
            <a:extLst>
              <a:ext uri="{FF2B5EF4-FFF2-40B4-BE49-F238E27FC236}">
                <a16:creationId xmlns:a16="http://schemas.microsoft.com/office/drawing/2014/main" id="{3CBAE27E-BEAC-6C48-F96F-226C922EBDE7}"/>
              </a:ext>
            </a:extLst>
          </p:cNvPr>
          <p:cNvSpPr>
            <a:spLocks noGrp="1"/>
          </p:cNvSpPr>
          <p:nvPr>
            <p:ph type="sldNum" sz="quarter" idx="5"/>
          </p:nvPr>
        </p:nvSpPr>
        <p:spPr/>
        <p:txBody>
          <a:bodyPr/>
          <a:lstStyle/>
          <a:p>
            <a:fld id="{A35D8301-2521-415B-B4AF-F596D06AAB5B}" type="slidenum">
              <a:rPr lang="en-US" smtClean="0"/>
              <a:t>18</a:t>
            </a:fld>
            <a:endParaRPr lang="en-US" dirty="0"/>
          </a:p>
        </p:txBody>
      </p:sp>
    </p:spTree>
    <p:extLst>
      <p:ext uri="{BB962C8B-B14F-4D97-AF65-F5344CB8AC3E}">
        <p14:creationId xmlns:p14="http://schemas.microsoft.com/office/powerpoint/2010/main" val="203867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9046-F5ED-5B75-710C-1579B129C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48E03-5D5B-CCB6-8752-7DA23581E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D0DE4-BD67-FD87-69BB-D968A45F0904}"/>
              </a:ext>
            </a:extLst>
          </p:cNvPr>
          <p:cNvSpPr>
            <a:spLocks noGrp="1"/>
          </p:cNvSpPr>
          <p:nvPr>
            <p:ph type="body" idx="1"/>
          </p:nvPr>
        </p:nvSpPr>
        <p:spPr/>
        <p:txBody>
          <a:bodyPr/>
          <a:lstStyle/>
          <a:p>
            <a:r>
              <a:rPr lang="en-US" dirty="0"/>
              <a:t>The next session will be on the theme of Active Listening.</a:t>
            </a:r>
          </a:p>
          <a:p>
            <a:endParaRPr lang="en-US" dirty="0"/>
          </a:p>
          <a:p>
            <a:r>
              <a:rPr lang="en-US" dirty="0"/>
              <a:t>Refer to the preparation assignment including in the handout:</a:t>
            </a:r>
          </a:p>
          <a:p>
            <a:endParaRPr lang="en-US" dirty="0"/>
          </a:p>
          <a:p>
            <a:r>
              <a:rPr lang="en-US" dirty="0"/>
              <a:t>Before the next session, read Towards October 2024 (Synod document). (You may instead wish to have them read the Final Synod Document – available on the Vatican Website).</a:t>
            </a:r>
          </a:p>
          <a:p>
            <a:endParaRPr lang="en-US" dirty="0"/>
          </a:p>
          <a:p>
            <a:r>
              <a:rPr lang="en-US" dirty="0"/>
              <a:t>Write some notes in answer to the two questions below and be prepared to share at the next session. </a:t>
            </a:r>
          </a:p>
          <a:p>
            <a:endParaRPr lang="en-US" dirty="0"/>
          </a:p>
          <a:p>
            <a:pPr marL="228600" indent="-228600">
              <a:buAutoNum type="arabicPeriod"/>
            </a:pPr>
            <a:r>
              <a:rPr lang="en-US" dirty="0"/>
              <a:t>What are examples of co-responsibility, shared governance, and inclusive listening that you have observed in the Church? </a:t>
            </a:r>
          </a:p>
          <a:p>
            <a:pPr marL="228600" indent="-228600">
              <a:buAutoNum type="arabicPeriod"/>
            </a:pPr>
            <a:r>
              <a:rPr lang="en-US" dirty="0"/>
              <a:t>2. What would you like to learn more about synodality? </a:t>
            </a:r>
          </a:p>
          <a:p>
            <a:pPr marL="228600" indent="-228600">
              <a:buAutoNum type="arabicPeriod"/>
            </a:pPr>
            <a:endParaRPr lang="en-US" dirty="0"/>
          </a:p>
          <a:p>
            <a:pPr marL="0" indent="0">
              <a:buNone/>
            </a:pPr>
            <a:r>
              <a:rPr lang="en-US" dirty="0"/>
              <a:t>Also - Please watch this short video: Levels of Listening - Otto Scharmer</a:t>
            </a:r>
          </a:p>
        </p:txBody>
      </p:sp>
      <p:sp>
        <p:nvSpPr>
          <p:cNvPr id="4" name="Slide Number Placeholder 3">
            <a:extLst>
              <a:ext uri="{FF2B5EF4-FFF2-40B4-BE49-F238E27FC236}">
                <a16:creationId xmlns:a16="http://schemas.microsoft.com/office/drawing/2014/main" id="{D53C5F9A-C2F2-CA3D-BE1E-89ECF0D91C36}"/>
              </a:ext>
            </a:extLst>
          </p:cNvPr>
          <p:cNvSpPr>
            <a:spLocks noGrp="1"/>
          </p:cNvSpPr>
          <p:nvPr>
            <p:ph type="sldNum" sz="quarter" idx="5"/>
          </p:nvPr>
        </p:nvSpPr>
        <p:spPr/>
        <p:txBody>
          <a:bodyPr/>
          <a:lstStyle/>
          <a:p>
            <a:fld id="{A35D8301-2521-415B-B4AF-F596D06AAB5B}" type="slidenum">
              <a:rPr lang="en-US" smtClean="0"/>
              <a:t>19</a:t>
            </a:fld>
            <a:endParaRPr lang="en-US" dirty="0"/>
          </a:p>
        </p:txBody>
      </p:sp>
    </p:spTree>
    <p:extLst>
      <p:ext uri="{BB962C8B-B14F-4D97-AF65-F5344CB8AC3E}">
        <p14:creationId xmlns:p14="http://schemas.microsoft.com/office/powerpoint/2010/main" val="415537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general overview of session outline.</a:t>
            </a:r>
          </a:p>
        </p:txBody>
      </p:sp>
      <p:sp>
        <p:nvSpPr>
          <p:cNvPr id="4" name="Slide Number Placeholder 3"/>
          <p:cNvSpPr>
            <a:spLocks noGrp="1"/>
          </p:cNvSpPr>
          <p:nvPr>
            <p:ph type="sldNum" sz="quarter" idx="5"/>
          </p:nvPr>
        </p:nvSpPr>
        <p:spPr/>
        <p:txBody>
          <a:bodyPr/>
          <a:lstStyle/>
          <a:p>
            <a:fld id="{A35D8301-2521-415B-B4AF-F596D06AAB5B}" type="slidenum">
              <a:rPr lang="en-US" smtClean="0"/>
              <a:t>3</a:t>
            </a:fld>
            <a:endParaRPr lang="en-US" dirty="0"/>
          </a:p>
        </p:txBody>
      </p:sp>
    </p:spTree>
    <p:extLst>
      <p:ext uri="{BB962C8B-B14F-4D97-AF65-F5344CB8AC3E}">
        <p14:creationId xmlns:p14="http://schemas.microsoft.com/office/powerpoint/2010/main" val="9933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Scripture Presentations process and break into small groups.</a:t>
            </a:r>
          </a:p>
        </p:txBody>
      </p:sp>
      <p:sp>
        <p:nvSpPr>
          <p:cNvPr id="4" name="Slide Number Placeholder 3"/>
          <p:cNvSpPr>
            <a:spLocks noGrp="1"/>
          </p:cNvSpPr>
          <p:nvPr>
            <p:ph type="sldNum" sz="quarter" idx="5"/>
          </p:nvPr>
        </p:nvSpPr>
        <p:spPr/>
        <p:txBody>
          <a:bodyPr/>
          <a:lstStyle/>
          <a:p>
            <a:fld id="{A35D8301-2521-415B-B4AF-F596D06AAB5B}" type="slidenum">
              <a:rPr lang="en-US" smtClean="0"/>
              <a:t>4</a:t>
            </a:fld>
            <a:endParaRPr lang="en-US" dirty="0"/>
          </a:p>
        </p:txBody>
      </p:sp>
    </p:spTree>
    <p:extLst>
      <p:ext uri="{BB962C8B-B14F-4D97-AF65-F5344CB8AC3E}">
        <p14:creationId xmlns:p14="http://schemas.microsoft.com/office/powerpoint/2010/main" val="396444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Facilitate large group sharing on the Scripture Presentation process (the proclamation of Scripture, invoking the Holy Spirit through silent reflection in one another’s presence, and listening to how the Holy Spirit is prompting us.) Invite a few people to share a reflection on the question: How was that experience for you?</a:t>
            </a:r>
          </a:p>
        </p:txBody>
      </p:sp>
      <p:sp>
        <p:nvSpPr>
          <p:cNvPr id="4" name="Slide Number Placeholder 3"/>
          <p:cNvSpPr>
            <a:spLocks noGrp="1"/>
          </p:cNvSpPr>
          <p:nvPr>
            <p:ph type="sldNum" sz="quarter" idx="5"/>
          </p:nvPr>
        </p:nvSpPr>
        <p:spPr/>
        <p:txBody>
          <a:bodyPr/>
          <a:lstStyle/>
          <a:p>
            <a:fld id="{A35D8301-2521-415B-B4AF-F596D06AAB5B}" type="slidenum">
              <a:rPr lang="en-US" smtClean="0"/>
              <a:t>5</a:t>
            </a:fld>
            <a:endParaRPr lang="en-US" dirty="0"/>
          </a:p>
        </p:txBody>
      </p:sp>
    </p:spTree>
    <p:extLst>
      <p:ext uri="{BB962C8B-B14F-4D97-AF65-F5344CB8AC3E}">
        <p14:creationId xmlns:p14="http://schemas.microsoft.com/office/powerpoint/2010/main" val="381755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facilitator’s guide and this sample slide deck to present an Introduction to Synodality.</a:t>
            </a:r>
          </a:p>
        </p:txBody>
      </p:sp>
      <p:sp>
        <p:nvSpPr>
          <p:cNvPr id="4" name="Slide Number Placeholder 3"/>
          <p:cNvSpPr>
            <a:spLocks noGrp="1"/>
          </p:cNvSpPr>
          <p:nvPr>
            <p:ph type="sldNum" sz="quarter" idx="5"/>
          </p:nvPr>
        </p:nvSpPr>
        <p:spPr/>
        <p:txBody>
          <a:bodyPr/>
          <a:lstStyle/>
          <a:p>
            <a:fld id="{A35D8301-2521-415B-B4AF-F596D06AAB5B}" type="slidenum">
              <a:rPr lang="en-US" smtClean="0"/>
              <a:t>6</a:t>
            </a:fld>
            <a:endParaRPr lang="en-US" dirty="0"/>
          </a:p>
        </p:txBody>
      </p:sp>
    </p:spTree>
    <p:extLst>
      <p:ext uri="{BB962C8B-B14F-4D97-AF65-F5344CB8AC3E}">
        <p14:creationId xmlns:p14="http://schemas.microsoft.com/office/powerpoint/2010/main" val="39621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synodality? Synodality does not just refer to the meetings that were held in Rome.  Yet it is also not the easiest concept to define.  Here is an attempt in graphic form.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term “synodality” comes from the Greek word </a:t>
            </a:r>
            <a:r>
              <a:rPr lang="en-US" sz="1200" i="1" kern="1200" dirty="0">
                <a:solidFill>
                  <a:schemeClr val="tx1"/>
                </a:solidFill>
                <a:effectLst/>
                <a:latin typeface="+mn-lt"/>
                <a:ea typeface="+mn-ea"/>
                <a:cs typeface="+mn-cs"/>
              </a:rPr>
              <a:t>synod, </a:t>
            </a:r>
            <a:r>
              <a:rPr lang="en-US" sz="1200" kern="1200" dirty="0">
                <a:solidFill>
                  <a:schemeClr val="tx1"/>
                </a:solidFill>
                <a:effectLst/>
                <a:latin typeface="+mn-lt"/>
                <a:ea typeface="+mn-ea"/>
                <a:cs typeface="+mn-cs"/>
              </a:rPr>
              <a:t>the root of which means “together” and “journey,” or as Pope Francis named it, “walking together in communion with Christ.”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shorthand made popular by Pope Francis in his homily on the occasion of the opening of the Synod process is represented here on the left of screen:   synodality calls us to encounter, listen, and discern. These are the three verbs that he said characterize synodality.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walk together, in communion with Christ, towards the Kingdom of God, with the Holy Spirit as the protagonist.</a:t>
            </a:r>
          </a:p>
          <a:p>
            <a:endParaRPr lang="en-US" dirty="0"/>
          </a:p>
          <a:p>
            <a:r>
              <a:rPr lang="en-US" dirty="0"/>
              <a:t>Synodality is a way of proceeding, walking together.</a:t>
            </a:r>
          </a:p>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7</a:t>
            </a:fld>
            <a:endParaRPr lang="en-US" noProof="0" dirty="0"/>
          </a:p>
        </p:txBody>
      </p:sp>
    </p:spTree>
    <p:extLst>
      <p:ext uri="{BB962C8B-B14F-4D97-AF65-F5344CB8AC3E}">
        <p14:creationId xmlns:p14="http://schemas.microsoft.com/office/powerpoint/2010/main" val="1763957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walk together,” said Pope Francis, “is the constitutive way of the Church … only in this way can we address the complexity of this time.”</a:t>
            </a:r>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281366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his very first days, Pope Leo has committed the church to continue walking the path of synodality in the footsteps of Pope Francis, saying clearly, “We want to be a synodal church.”</a:t>
            </a:r>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263969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Sister Nathalie Bequart, undersecretary of the General Secretariat of the Synod, has said that: “Synodality is learning by doing.”</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254389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9/12/2025</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dirty="0"/>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169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9/12/2025</a:t>
            </a:fld>
            <a:endParaRPr lang="en-US" dirty="0"/>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10427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9/12/2025</a:t>
            </a:fld>
            <a:endParaRPr lang="en-US" dirty="0"/>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9876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03">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E821F7-8D7A-72E8-93A2-4DCB1B9D4F71}"/>
              </a:ext>
            </a:extLst>
          </p:cNvPr>
          <p:cNvSpPr/>
          <p:nvPr userDrawn="1"/>
        </p:nvSpPr>
        <p:spPr>
          <a:xfrm>
            <a:off x="0" y="0"/>
            <a:ext cx="12192000" cy="6858000"/>
          </a:xfrm>
          <a:prstGeom prst="rect">
            <a:avLst/>
          </a:prstGeom>
          <a:solidFill>
            <a:srgbClr val="000000">
              <a:alpha val="25098"/>
            </a:srgbClr>
          </a:solidFill>
          <a:ln w="12700" cap="flat">
            <a:noFill/>
            <a:prstDash val="solid"/>
            <a:miter/>
          </a:ln>
        </p:spPr>
        <p:txBody>
          <a:bodyPr rtlCol="0" anchor="ctr"/>
          <a:lstStyle/>
          <a:p>
            <a:pPr algn="l"/>
            <a:endParaRPr lang="en-US" dirty="0"/>
          </a:p>
        </p:txBody>
      </p:sp>
      <p:sp>
        <p:nvSpPr>
          <p:cNvPr id="3" name="Graphic 32">
            <a:extLst>
              <a:ext uri="{FF2B5EF4-FFF2-40B4-BE49-F238E27FC236}">
                <a16:creationId xmlns:a16="http://schemas.microsoft.com/office/drawing/2014/main" id="{3338A255-C21D-5682-8605-09DEB9CC90B4}"/>
              </a:ext>
            </a:extLst>
          </p:cNvPr>
          <p:cNvSpPr/>
          <p:nvPr userDrawn="1"/>
        </p:nvSpPr>
        <p:spPr>
          <a:xfrm>
            <a:off x="236180" y="214984"/>
            <a:ext cx="11719640" cy="6428031"/>
          </a:xfrm>
          <a:custGeom>
            <a:avLst/>
            <a:gdLst>
              <a:gd name="connsiteX0" fmla="*/ 10634666 w 10635655"/>
              <a:gd name="connsiteY0" fmla="*/ 5461362 h 5833483"/>
              <a:gd name="connsiteX1" fmla="*/ 10567514 w 10635655"/>
              <a:gd name="connsiteY1" fmla="*/ 5212378 h 5833483"/>
              <a:gd name="connsiteX2" fmla="*/ 10575991 w 10635655"/>
              <a:gd name="connsiteY2" fmla="*/ 4981397 h 5833483"/>
              <a:gd name="connsiteX3" fmla="*/ 10590946 w 10635655"/>
              <a:gd name="connsiteY3" fmla="*/ 4705458 h 5833483"/>
              <a:gd name="connsiteX4" fmla="*/ 10514651 w 10635655"/>
              <a:gd name="connsiteY4" fmla="*/ 4462380 h 5833483"/>
              <a:gd name="connsiteX5" fmla="*/ 10556180 w 10635655"/>
              <a:gd name="connsiteY5" fmla="*/ 4245400 h 5833483"/>
              <a:gd name="connsiteX6" fmla="*/ 10584469 w 10635655"/>
              <a:gd name="connsiteY6" fmla="*/ 3986415 h 5833483"/>
              <a:gd name="connsiteX7" fmla="*/ 10551417 w 10635655"/>
              <a:gd name="connsiteY7" fmla="*/ 3872782 h 5833483"/>
              <a:gd name="connsiteX8" fmla="*/ 10547702 w 10635655"/>
              <a:gd name="connsiteY8" fmla="*/ 3748290 h 5833483"/>
              <a:gd name="connsiteX9" fmla="*/ 10595994 w 10635655"/>
              <a:gd name="connsiteY9" fmla="*/ 3474542 h 5833483"/>
              <a:gd name="connsiteX10" fmla="*/ 10598756 w 10635655"/>
              <a:gd name="connsiteY10" fmla="*/ 3195460 h 5833483"/>
              <a:gd name="connsiteX11" fmla="*/ 10583516 w 10635655"/>
              <a:gd name="connsiteY11" fmla="*/ 2643010 h 5833483"/>
              <a:gd name="connsiteX12" fmla="*/ 10595041 w 10635655"/>
              <a:gd name="connsiteY12" fmla="*/ 2364594 h 5833483"/>
              <a:gd name="connsiteX13" fmla="*/ 10562371 w 10635655"/>
              <a:gd name="connsiteY13" fmla="*/ 2270868 h 5833483"/>
              <a:gd name="connsiteX14" fmla="*/ 10565419 w 10635655"/>
              <a:gd name="connsiteY14" fmla="*/ 2120373 h 5833483"/>
              <a:gd name="connsiteX15" fmla="*/ 10573134 w 10635655"/>
              <a:gd name="connsiteY15" fmla="*/ 1825002 h 5833483"/>
              <a:gd name="connsiteX16" fmla="*/ 10573134 w 10635655"/>
              <a:gd name="connsiteY16" fmla="*/ 1550873 h 5833483"/>
              <a:gd name="connsiteX17" fmla="*/ 10538368 w 10635655"/>
              <a:gd name="connsiteY17" fmla="*/ 1395234 h 5833483"/>
              <a:gd name="connsiteX18" fmla="*/ 10495981 w 10635655"/>
              <a:gd name="connsiteY18" fmla="*/ 1292079 h 5833483"/>
              <a:gd name="connsiteX19" fmla="*/ 10495981 w 10635655"/>
              <a:gd name="connsiteY19" fmla="*/ 1216831 h 5833483"/>
              <a:gd name="connsiteX20" fmla="*/ 10513413 w 10635655"/>
              <a:gd name="connsiteY20" fmla="*/ 1195209 h 5833483"/>
              <a:gd name="connsiteX21" fmla="*/ 10593518 w 10635655"/>
              <a:gd name="connsiteY21" fmla="*/ 1089006 h 5833483"/>
              <a:gd name="connsiteX22" fmla="*/ 10590755 w 10635655"/>
              <a:gd name="connsiteY22" fmla="*/ 769632 h 5833483"/>
              <a:gd name="connsiteX23" fmla="*/ 10560847 w 10635655"/>
              <a:gd name="connsiteY23" fmla="*/ 451021 h 5833483"/>
              <a:gd name="connsiteX24" fmla="*/ 10559799 w 10635655"/>
              <a:gd name="connsiteY24" fmla="*/ 307289 h 5833483"/>
              <a:gd name="connsiteX25" fmla="*/ 10425402 w 10635655"/>
              <a:gd name="connsiteY25" fmla="*/ 98977 h 5833483"/>
              <a:gd name="connsiteX26" fmla="*/ 10103265 w 10635655"/>
              <a:gd name="connsiteY26" fmla="*/ 83356 h 5833483"/>
              <a:gd name="connsiteX27" fmla="*/ 9769224 w 10635655"/>
              <a:gd name="connsiteY27" fmla="*/ 100311 h 5833483"/>
              <a:gd name="connsiteX28" fmla="*/ 9727314 w 10635655"/>
              <a:gd name="connsiteY28" fmla="*/ 112026 h 5833483"/>
              <a:gd name="connsiteX29" fmla="*/ 9378889 w 10635655"/>
              <a:gd name="connsiteY29" fmla="*/ 106692 h 5833483"/>
              <a:gd name="connsiteX30" fmla="*/ 9035132 w 10635655"/>
              <a:gd name="connsiteY30" fmla="*/ 142792 h 5833483"/>
              <a:gd name="connsiteX31" fmla="*/ 8913308 w 10635655"/>
              <a:gd name="connsiteY31" fmla="*/ 134696 h 5833483"/>
              <a:gd name="connsiteX32" fmla="*/ 8558406 w 10635655"/>
              <a:gd name="connsiteY32" fmla="*/ 138315 h 5833483"/>
              <a:gd name="connsiteX33" fmla="*/ 8450773 w 10635655"/>
              <a:gd name="connsiteY33" fmla="*/ 127076 h 5833483"/>
              <a:gd name="connsiteX34" fmla="*/ 7992717 w 10635655"/>
              <a:gd name="connsiteY34" fmla="*/ 176415 h 5833483"/>
              <a:gd name="connsiteX35" fmla="*/ 7951569 w 10635655"/>
              <a:gd name="connsiteY35" fmla="*/ 157842 h 5833483"/>
              <a:gd name="connsiteX36" fmla="*/ 7768403 w 10635655"/>
              <a:gd name="connsiteY36" fmla="*/ 126123 h 5833483"/>
              <a:gd name="connsiteX37" fmla="*/ 7555614 w 10635655"/>
              <a:gd name="connsiteY37" fmla="*/ 136220 h 5833483"/>
              <a:gd name="connsiteX38" fmla="*/ 7358066 w 10635655"/>
              <a:gd name="connsiteY38" fmla="*/ 146507 h 5833483"/>
              <a:gd name="connsiteX39" fmla="*/ 7078793 w 10635655"/>
              <a:gd name="connsiteY39" fmla="*/ 168510 h 5833483"/>
              <a:gd name="connsiteX40" fmla="*/ 6954016 w 10635655"/>
              <a:gd name="connsiteY40" fmla="*/ 198990 h 5833483"/>
              <a:gd name="connsiteX41" fmla="*/ 6839525 w 10635655"/>
              <a:gd name="connsiteY41" fmla="*/ 250329 h 5833483"/>
              <a:gd name="connsiteX42" fmla="*/ 6813331 w 10635655"/>
              <a:gd name="connsiteY42" fmla="*/ 222802 h 5833483"/>
              <a:gd name="connsiteX43" fmla="*/ 6724177 w 10635655"/>
              <a:gd name="connsiteY43" fmla="*/ 143649 h 5833483"/>
              <a:gd name="connsiteX44" fmla="*/ 6464906 w 10635655"/>
              <a:gd name="connsiteY44" fmla="*/ 125361 h 5833483"/>
              <a:gd name="connsiteX45" fmla="*/ 6312792 w 10635655"/>
              <a:gd name="connsiteY45" fmla="*/ 176034 h 5833483"/>
              <a:gd name="connsiteX46" fmla="*/ 6034091 w 10635655"/>
              <a:gd name="connsiteY46" fmla="*/ 148888 h 5833483"/>
              <a:gd name="connsiteX47" fmla="*/ 5951890 w 10635655"/>
              <a:gd name="connsiteY47" fmla="*/ 123742 h 5833483"/>
              <a:gd name="connsiteX48" fmla="*/ 5642328 w 10635655"/>
              <a:gd name="connsiteY48" fmla="*/ 103454 h 5833483"/>
              <a:gd name="connsiteX49" fmla="*/ 5346005 w 10635655"/>
              <a:gd name="connsiteY49" fmla="*/ 153079 h 5833483"/>
              <a:gd name="connsiteX50" fmla="*/ 4910998 w 10635655"/>
              <a:gd name="connsiteY50" fmla="*/ 214420 h 5833483"/>
              <a:gd name="connsiteX51" fmla="*/ 4634392 w 10635655"/>
              <a:gd name="connsiteY51" fmla="*/ 159937 h 5833483"/>
              <a:gd name="connsiteX52" fmla="*/ 4313019 w 10635655"/>
              <a:gd name="connsiteY52" fmla="*/ 99930 h 5833483"/>
              <a:gd name="connsiteX53" fmla="*/ 3885441 w 10635655"/>
              <a:gd name="connsiteY53" fmla="*/ 150412 h 5833483"/>
              <a:gd name="connsiteX54" fmla="*/ 3831816 w 10635655"/>
              <a:gd name="connsiteY54" fmla="*/ 136982 h 5833483"/>
              <a:gd name="connsiteX55" fmla="*/ 3568068 w 10635655"/>
              <a:gd name="connsiteY55" fmla="*/ 124218 h 5833483"/>
              <a:gd name="connsiteX56" fmla="*/ 3013332 w 10635655"/>
              <a:gd name="connsiteY56" fmla="*/ 58877 h 5833483"/>
              <a:gd name="connsiteX57" fmla="*/ 2740346 w 10635655"/>
              <a:gd name="connsiteY57" fmla="*/ 26492 h 5833483"/>
              <a:gd name="connsiteX58" fmla="*/ 2475170 w 10635655"/>
              <a:gd name="connsiteY58" fmla="*/ 12 h 5833483"/>
              <a:gd name="connsiteX59" fmla="*/ 2228091 w 10635655"/>
              <a:gd name="connsiteY59" fmla="*/ 44875 h 5833483"/>
              <a:gd name="connsiteX60" fmla="*/ 1974917 w 10635655"/>
              <a:gd name="connsiteY60" fmla="*/ 47733 h 5833483"/>
              <a:gd name="connsiteX61" fmla="*/ 1885382 w 10635655"/>
              <a:gd name="connsiteY61" fmla="*/ 112312 h 5833483"/>
              <a:gd name="connsiteX62" fmla="*/ 1559341 w 10635655"/>
              <a:gd name="connsiteY62" fmla="*/ 148221 h 5833483"/>
              <a:gd name="connsiteX63" fmla="*/ 1300451 w 10635655"/>
              <a:gd name="connsiteY63" fmla="*/ 155746 h 5833483"/>
              <a:gd name="connsiteX64" fmla="*/ 1047277 w 10635655"/>
              <a:gd name="connsiteY64" fmla="*/ 107835 h 5833483"/>
              <a:gd name="connsiteX65" fmla="*/ 795626 w 10635655"/>
              <a:gd name="connsiteY65" fmla="*/ 135648 h 5833483"/>
              <a:gd name="connsiteX66" fmla="*/ 586267 w 10635655"/>
              <a:gd name="connsiteY66" fmla="*/ 151079 h 5833483"/>
              <a:gd name="connsiteX67" fmla="*/ 469109 w 10635655"/>
              <a:gd name="connsiteY67" fmla="*/ 217563 h 5833483"/>
              <a:gd name="connsiteX68" fmla="*/ 465680 w 10635655"/>
              <a:gd name="connsiteY68" fmla="*/ 244519 h 5833483"/>
              <a:gd name="connsiteX69" fmla="*/ 450440 w 10635655"/>
              <a:gd name="connsiteY69" fmla="*/ 250520 h 5833483"/>
              <a:gd name="connsiteX70" fmla="*/ 442535 w 10635655"/>
              <a:gd name="connsiteY70" fmla="*/ 251949 h 5833483"/>
              <a:gd name="connsiteX71" fmla="*/ 435772 w 10635655"/>
              <a:gd name="connsiteY71" fmla="*/ 249091 h 5833483"/>
              <a:gd name="connsiteX72" fmla="*/ 390147 w 10635655"/>
              <a:gd name="connsiteY72" fmla="*/ 223659 h 5833483"/>
              <a:gd name="connsiteX73" fmla="*/ 298898 w 10635655"/>
              <a:gd name="connsiteY73" fmla="*/ 172796 h 5833483"/>
              <a:gd name="connsiteX74" fmla="*/ 199838 w 10635655"/>
              <a:gd name="connsiteY74" fmla="*/ 177558 h 5833483"/>
              <a:gd name="connsiteX75" fmla="*/ 118589 w 10635655"/>
              <a:gd name="connsiteY75" fmla="*/ 246996 h 5833483"/>
              <a:gd name="connsiteX76" fmla="*/ 110588 w 10635655"/>
              <a:gd name="connsiteY76" fmla="*/ 2275345 h 5833483"/>
              <a:gd name="connsiteX77" fmla="*/ 87919 w 10635655"/>
              <a:gd name="connsiteY77" fmla="*/ 2803125 h 5833483"/>
              <a:gd name="connsiteX78" fmla="*/ 143831 w 10635655"/>
              <a:gd name="connsiteY78" fmla="*/ 3020009 h 5833483"/>
              <a:gd name="connsiteX79" fmla="*/ 143831 w 10635655"/>
              <a:gd name="connsiteY79" fmla="*/ 3218415 h 5833483"/>
              <a:gd name="connsiteX80" fmla="*/ 130115 w 10635655"/>
              <a:gd name="connsiteY80" fmla="*/ 3261468 h 5833483"/>
              <a:gd name="connsiteX81" fmla="*/ 76394 w 10635655"/>
              <a:gd name="connsiteY81" fmla="*/ 3497783 h 5833483"/>
              <a:gd name="connsiteX82" fmla="*/ 139163 w 10635655"/>
              <a:gd name="connsiteY82" fmla="*/ 3738575 h 5833483"/>
              <a:gd name="connsiteX83" fmla="*/ 143831 w 10635655"/>
              <a:gd name="connsiteY83" fmla="*/ 3753815 h 5833483"/>
              <a:gd name="connsiteX84" fmla="*/ 143831 w 10635655"/>
              <a:gd name="connsiteY84" fmla="*/ 3988511 h 5833483"/>
              <a:gd name="connsiteX85" fmla="*/ 142783 w 10635655"/>
              <a:gd name="connsiteY85" fmla="*/ 3996226 h 5833483"/>
              <a:gd name="connsiteX86" fmla="*/ 107540 w 10635655"/>
              <a:gd name="connsiteY86" fmla="*/ 4282167 h 5833483"/>
              <a:gd name="connsiteX87" fmla="*/ 71250 w 10635655"/>
              <a:gd name="connsiteY87" fmla="*/ 5542229 h 5833483"/>
              <a:gd name="connsiteX88" fmla="*/ 114875 w 10635655"/>
              <a:gd name="connsiteY88" fmla="*/ 5723871 h 5833483"/>
              <a:gd name="connsiteX89" fmla="*/ 264512 w 10635655"/>
              <a:gd name="connsiteY89" fmla="*/ 5731395 h 5833483"/>
              <a:gd name="connsiteX90" fmla="*/ 452155 w 10635655"/>
              <a:gd name="connsiteY90" fmla="*/ 5728538 h 5833483"/>
              <a:gd name="connsiteX91" fmla="*/ 711044 w 10635655"/>
              <a:gd name="connsiteY91" fmla="*/ 5699773 h 5833483"/>
              <a:gd name="connsiteX92" fmla="*/ 971363 w 10635655"/>
              <a:gd name="connsiteY92" fmla="*/ 5728443 h 5833483"/>
              <a:gd name="connsiteX93" fmla="*/ 1171388 w 10635655"/>
              <a:gd name="connsiteY93" fmla="*/ 5780164 h 5833483"/>
              <a:gd name="connsiteX94" fmla="*/ 1456090 w 10635655"/>
              <a:gd name="connsiteY94" fmla="*/ 5776925 h 5833483"/>
              <a:gd name="connsiteX95" fmla="*/ 1593440 w 10635655"/>
              <a:gd name="connsiteY95" fmla="*/ 5803976 h 5833483"/>
              <a:gd name="connsiteX96" fmla="*/ 1768224 w 10635655"/>
              <a:gd name="connsiteY96" fmla="*/ 5793403 h 5833483"/>
              <a:gd name="connsiteX97" fmla="*/ 1928054 w 10635655"/>
              <a:gd name="connsiteY97" fmla="*/ 5736349 h 5833483"/>
              <a:gd name="connsiteX98" fmla="*/ 2029971 w 10635655"/>
              <a:gd name="connsiteY98" fmla="*/ 5755208 h 5833483"/>
              <a:gd name="connsiteX99" fmla="*/ 2412305 w 10635655"/>
              <a:gd name="connsiteY99" fmla="*/ 5723775 h 5833483"/>
              <a:gd name="connsiteX100" fmla="*/ 2683386 w 10635655"/>
              <a:gd name="connsiteY100" fmla="*/ 5705202 h 5833483"/>
              <a:gd name="connsiteX101" fmla="*/ 2714057 w 10635655"/>
              <a:gd name="connsiteY101" fmla="*/ 5712345 h 5833483"/>
              <a:gd name="connsiteX102" fmla="*/ 2981138 w 10635655"/>
              <a:gd name="connsiteY102" fmla="*/ 5741873 h 5833483"/>
              <a:gd name="connsiteX103" fmla="*/ 3238027 w 10635655"/>
              <a:gd name="connsiteY103" fmla="*/ 5759304 h 5833483"/>
              <a:gd name="connsiteX104" fmla="*/ 3361757 w 10635655"/>
              <a:gd name="connsiteY104" fmla="*/ 5717203 h 5833483"/>
              <a:gd name="connsiteX105" fmla="*/ 3436147 w 10635655"/>
              <a:gd name="connsiteY105" fmla="*/ 5691486 h 5833483"/>
              <a:gd name="connsiteX106" fmla="*/ 3618932 w 10635655"/>
              <a:gd name="connsiteY106" fmla="*/ 5740159 h 5833483"/>
              <a:gd name="connsiteX107" fmla="*/ 3839721 w 10635655"/>
              <a:gd name="connsiteY107" fmla="*/ 5740730 h 5833483"/>
              <a:gd name="connsiteX108" fmla="*/ 3937257 w 10635655"/>
              <a:gd name="connsiteY108" fmla="*/ 5699106 h 5833483"/>
              <a:gd name="connsiteX109" fmla="*/ 4007266 w 10635655"/>
              <a:gd name="connsiteY109" fmla="*/ 5709774 h 5833483"/>
              <a:gd name="connsiteX110" fmla="*/ 4234818 w 10635655"/>
              <a:gd name="connsiteY110" fmla="*/ 5738634 h 5833483"/>
              <a:gd name="connsiteX111" fmla="*/ 4305589 w 10635655"/>
              <a:gd name="connsiteY111" fmla="*/ 5710441 h 5833483"/>
              <a:gd name="connsiteX112" fmla="*/ 4355500 w 10635655"/>
              <a:gd name="connsiteY112" fmla="*/ 5743778 h 5833483"/>
              <a:gd name="connsiteX113" fmla="*/ 4612961 w 10635655"/>
              <a:gd name="connsiteY113" fmla="*/ 5815501 h 5833483"/>
              <a:gd name="connsiteX114" fmla="*/ 4900902 w 10635655"/>
              <a:gd name="connsiteY114" fmla="*/ 5716918 h 5833483"/>
              <a:gd name="connsiteX115" fmla="*/ 4909665 w 10635655"/>
              <a:gd name="connsiteY115" fmla="*/ 5713394 h 5833483"/>
              <a:gd name="connsiteX116" fmla="*/ 5187223 w 10635655"/>
              <a:gd name="connsiteY116" fmla="*/ 5732539 h 5833483"/>
              <a:gd name="connsiteX117" fmla="*/ 5490499 w 10635655"/>
              <a:gd name="connsiteY117" fmla="*/ 5775591 h 5833483"/>
              <a:gd name="connsiteX118" fmla="*/ 5646899 w 10635655"/>
              <a:gd name="connsiteY118" fmla="*/ 5773496 h 5833483"/>
              <a:gd name="connsiteX119" fmla="*/ 5775678 w 10635655"/>
              <a:gd name="connsiteY119" fmla="*/ 5716346 h 5833483"/>
              <a:gd name="connsiteX120" fmla="*/ 6338986 w 10635655"/>
              <a:gd name="connsiteY120" fmla="*/ 5712822 h 5833483"/>
              <a:gd name="connsiteX121" fmla="*/ 6387945 w 10635655"/>
              <a:gd name="connsiteY121" fmla="*/ 5718823 h 5833483"/>
              <a:gd name="connsiteX122" fmla="*/ 6513770 w 10635655"/>
              <a:gd name="connsiteY122" fmla="*/ 5732920 h 5833483"/>
              <a:gd name="connsiteX123" fmla="*/ 6973827 w 10635655"/>
              <a:gd name="connsiteY123" fmla="*/ 5763781 h 5833483"/>
              <a:gd name="connsiteX124" fmla="*/ 7168995 w 10635655"/>
              <a:gd name="connsiteY124" fmla="*/ 5764543 h 5833483"/>
              <a:gd name="connsiteX125" fmla="*/ 7302821 w 10635655"/>
              <a:gd name="connsiteY125" fmla="*/ 5801881 h 5833483"/>
              <a:gd name="connsiteX126" fmla="*/ 7637244 w 10635655"/>
              <a:gd name="connsiteY126" fmla="*/ 5814073 h 5833483"/>
              <a:gd name="connsiteX127" fmla="*/ 7824505 w 10635655"/>
              <a:gd name="connsiteY127" fmla="*/ 5728348 h 5833483"/>
              <a:gd name="connsiteX128" fmla="*/ 7831363 w 10635655"/>
              <a:gd name="connsiteY128" fmla="*/ 5733300 h 5833483"/>
              <a:gd name="connsiteX129" fmla="*/ 7846317 w 10635655"/>
              <a:gd name="connsiteY129" fmla="*/ 5719680 h 5833483"/>
              <a:gd name="connsiteX130" fmla="*/ 7859938 w 10635655"/>
              <a:gd name="connsiteY130" fmla="*/ 5714822 h 5833483"/>
              <a:gd name="connsiteX131" fmla="*/ 7932233 w 10635655"/>
              <a:gd name="connsiteY131" fmla="*/ 5766257 h 5833483"/>
              <a:gd name="connsiteX132" fmla="*/ 8001861 w 10635655"/>
              <a:gd name="connsiteY132" fmla="*/ 5779878 h 5833483"/>
              <a:gd name="connsiteX133" fmla="*/ 8060725 w 10635655"/>
              <a:gd name="connsiteY133" fmla="*/ 5778830 h 5833483"/>
              <a:gd name="connsiteX134" fmla="*/ 8187027 w 10635655"/>
              <a:gd name="connsiteY134" fmla="*/ 5745397 h 5833483"/>
              <a:gd name="connsiteX135" fmla="*/ 8196361 w 10635655"/>
              <a:gd name="connsiteY135" fmla="*/ 5745874 h 5833483"/>
              <a:gd name="connsiteX136" fmla="*/ 8232080 w 10635655"/>
              <a:gd name="connsiteY136" fmla="*/ 5763018 h 5833483"/>
              <a:gd name="connsiteX137" fmla="*/ 8476110 w 10635655"/>
              <a:gd name="connsiteY137" fmla="*/ 5741206 h 5833483"/>
              <a:gd name="connsiteX138" fmla="*/ 8752049 w 10635655"/>
              <a:gd name="connsiteY138" fmla="*/ 5726728 h 5833483"/>
              <a:gd name="connsiteX139" fmla="*/ 8776528 w 10635655"/>
              <a:gd name="connsiteY139" fmla="*/ 5722632 h 5833483"/>
              <a:gd name="connsiteX140" fmla="*/ 8858729 w 10635655"/>
              <a:gd name="connsiteY140" fmla="*/ 5771782 h 5833483"/>
              <a:gd name="connsiteX141" fmla="*/ 9072185 w 10635655"/>
              <a:gd name="connsiteY141" fmla="*/ 5707869 h 5833483"/>
              <a:gd name="connsiteX142" fmla="*/ 9121810 w 10635655"/>
              <a:gd name="connsiteY142" fmla="*/ 5677865 h 5833483"/>
              <a:gd name="connsiteX143" fmla="*/ 9133526 w 10635655"/>
              <a:gd name="connsiteY143" fmla="*/ 5669674 h 5833483"/>
              <a:gd name="connsiteX144" fmla="*/ 9184389 w 10635655"/>
              <a:gd name="connsiteY144" fmla="*/ 5707964 h 5833483"/>
              <a:gd name="connsiteX145" fmla="*/ 9556435 w 10635655"/>
              <a:gd name="connsiteY145" fmla="*/ 5776449 h 5833483"/>
              <a:gd name="connsiteX146" fmla="*/ 9982584 w 10635655"/>
              <a:gd name="connsiteY146" fmla="*/ 5750065 h 5833483"/>
              <a:gd name="connsiteX147" fmla="*/ 10197468 w 10635655"/>
              <a:gd name="connsiteY147" fmla="*/ 5783117 h 5833483"/>
              <a:gd name="connsiteX148" fmla="*/ 10405780 w 10635655"/>
              <a:gd name="connsiteY148" fmla="*/ 5717775 h 5833483"/>
              <a:gd name="connsiteX149" fmla="*/ 10451786 w 10635655"/>
              <a:gd name="connsiteY149" fmla="*/ 5721299 h 5833483"/>
              <a:gd name="connsiteX150" fmla="*/ 10482361 w 10635655"/>
              <a:gd name="connsiteY150" fmla="*/ 5717108 h 5833483"/>
              <a:gd name="connsiteX151" fmla="*/ 10559038 w 10635655"/>
              <a:gd name="connsiteY151" fmla="*/ 5688533 h 5833483"/>
              <a:gd name="connsiteX152" fmla="*/ 10634666 w 10635655"/>
              <a:gd name="connsiteY152" fmla="*/ 5461076 h 5833483"/>
              <a:gd name="connsiteX153" fmla="*/ 5229514 w 10635655"/>
              <a:gd name="connsiteY153" fmla="*/ 5478317 h 5833483"/>
              <a:gd name="connsiteX154" fmla="*/ 5262661 w 10635655"/>
              <a:gd name="connsiteY154" fmla="*/ 5473363 h 5833483"/>
              <a:gd name="connsiteX155" fmla="*/ 5229514 w 10635655"/>
              <a:gd name="connsiteY155" fmla="*/ 5478317 h 58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635655" h="5833483">
                <a:moveTo>
                  <a:pt x="10634666" y="5461362"/>
                </a:moveTo>
                <a:cubicBezTo>
                  <a:pt x="10627999" y="5373542"/>
                  <a:pt x="10589994" y="5296293"/>
                  <a:pt x="10567514" y="5212378"/>
                </a:cubicBezTo>
                <a:cubicBezTo>
                  <a:pt x="10546941" y="5135321"/>
                  <a:pt x="10561704" y="5058264"/>
                  <a:pt x="10575991" y="4981397"/>
                </a:cubicBezTo>
                <a:cubicBezTo>
                  <a:pt x="10593041" y="4889576"/>
                  <a:pt x="10607329" y="4798422"/>
                  <a:pt x="10590946" y="4705458"/>
                </a:cubicBezTo>
                <a:cubicBezTo>
                  <a:pt x="10576182" y="4621543"/>
                  <a:pt x="10525223" y="4546866"/>
                  <a:pt x="10514651" y="4462380"/>
                </a:cubicBezTo>
                <a:cubicBezTo>
                  <a:pt x="10505506" y="4389037"/>
                  <a:pt x="10535891" y="4314361"/>
                  <a:pt x="10556180" y="4245400"/>
                </a:cubicBezTo>
                <a:cubicBezTo>
                  <a:pt x="10581040" y="4160818"/>
                  <a:pt x="10599042" y="4074617"/>
                  <a:pt x="10584469" y="3986415"/>
                </a:cubicBezTo>
                <a:cubicBezTo>
                  <a:pt x="10577992" y="3947077"/>
                  <a:pt x="10562942" y="3910692"/>
                  <a:pt x="10551417" y="3872782"/>
                </a:cubicBezTo>
                <a:cubicBezTo>
                  <a:pt x="10538654" y="3830872"/>
                  <a:pt x="10539225" y="3791153"/>
                  <a:pt x="10547702" y="3748290"/>
                </a:cubicBezTo>
                <a:cubicBezTo>
                  <a:pt x="10565705" y="3656660"/>
                  <a:pt x="10587707" y="3567887"/>
                  <a:pt x="10595994" y="3474542"/>
                </a:cubicBezTo>
                <a:cubicBezTo>
                  <a:pt x="10604186" y="3381769"/>
                  <a:pt x="10602948" y="3288423"/>
                  <a:pt x="10598756" y="3195460"/>
                </a:cubicBezTo>
                <a:cubicBezTo>
                  <a:pt x="10590374" y="3011532"/>
                  <a:pt x="10569420" y="2827128"/>
                  <a:pt x="10583516" y="2643010"/>
                </a:cubicBezTo>
                <a:cubicBezTo>
                  <a:pt x="10590565" y="2551093"/>
                  <a:pt x="10622473" y="2455748"/>
                  <a:pt x="10595041" y="2364594"/>
                </a:cubicBezTo>
                <a:cubicBezTo>
                  <a:pt x="10585231" y="2331828"/>
                  <a:pt x="10565133" y="2305348"/>
                  <a:pt x="10562371" y="2270868"/>
                </a:cubicBezTo>
                <a:cubicBezTo>
                  <a:pt x="10558466" y="2221433"/>
                  <a:pt x="10564085" y="2169903"/>
                  <a:pt x="10565419" y="2120373"/>
                </a:cubicBezTo>
                <a:cubicBezTo>
                  <a:pt x="10567991" y="2021884"/>
                  <a:pt x="10570563" y="1923491"/>
                  <a:pt x="10573134" y="1825002"/>
                </a:cubicBezTo>
                <a:cubicBezTo>
                  <a:pt x="10575516" y="1734039"/>
                  <a:pt x="10582564" y="1641551"/>
                  <a:pt x="10573134" y="1550873"/>
                </a:cubicBezTo>
                <a:cubicBezTo>
                  <a:pt x="10567609" y="1497247"/>
                  <a:pt x="10558275" y="1445431"/>
                  <a:pt x="10538368" y="1395234"/>
                </a:cubicBezTo>
                <a:cubicBezTo>
                  <a:pt x="10524747" y="1360944"/>
                  <a:pt x="10507602" y="1327321"/>
                  <a:pt x="10495981" y="1292079"/>
                </a:cubicBezTo>
                <a:lnTo>
                  <a:pt x="10495981" y="1216831"/>
                </a:lnTo>
                <a:cubicBezTo>
                  <a:pt x="10500363" y="1209878"/>
                  <a:pt x="10506173" y="1203020"/>
                  <a:pt x="10513413" y="1195209"/>
                </a:cubicBezTo>
                <a:cubicBezTo>
                  <a:pt x="10543892" y="1162348"/>
                  <a:pt x="10574562" y="1130249"/>
                  <a:pt x="10593518" y="1089006"/>
                </a:cubicBezTo>
                <a:cubicBezTo>
                  <a:pt x="10640380" y="986898"/>
                  <a:pt x="10606852" y="874884"/>
                  <a:pt x="10590755" y="769632"/>
                </a:cubicBezTo>
                <a:cubicBezTo>
                  <a:pt x="10574658" y="664095"/>
                  <a:pt x="10565609" y="557606"/>
                  <a:pt x="10560847" y="451021"/>
                </a:cubicBezTo>
                <a:cubicBezTo>
                  <a:pt x="10567895" y="402253"/>
                  <a:pt x="10563514" y="349199"/>
                  <a:pt x="10559799" y="307289"/>
                </a:cubicBezTo>
                <a:cubicBezTo>
                  <a:pt x="10551322" y="213658"/>
                  <a:pt x="10530177" y="121647"/>
                  <a:pt x="10425402" y="98977"/>
                </a:cubicBezTo>
                <a:cubicBezTo>
                  <a:pt x="10323294" y="76879"/>
                  <a:pt x="10207279" y="82975"/>
                  <a:pt x="10103265" y="83356"/>
                </a:cubicBezTo>
                <a:cubicBezTo>
                  <a:pt x="9991633" y="83737"/>
                  <a:pt x="9880286" y="89643"/>
                  <a:pt x="9769224" y="100311"/>
                </a:cubicBezTo>
                <a:cubicBezTo>
                  <a:pt x="9754460" y="101739"/>
                  <a:pt x="9740173" y="105740"/>
                  <a:pt x="9727314" y="112026"/>
                </a:cubicBezTo>
                <a:cubicBezTo>
                  <a:pt x="9611680" y="84785"/>
                  <a:pt x="9497095" y="85928"/>
                  <a:pt x="9378889" y="106692"/>
                </a:cubicBezTo>
                <a:cubicBezTo>
                  <a:pt x="9266494" y="126409"/>
                  <a:pt x="9149813" y="164890"/>
                  <a:pt x="9035132" y="142792"/>
                </a:cubicBezTo>
                <a:cubicBezTo>
                  <a:pt x="8994747" y="129743"/>
                  <a:pt x="8954170" y="128028"/>
                  <a:pt x="8913308" y="134696"/>
                </a:cubicBezTo>
                <a:cubicBezTo>
                  <a:pt x="8794722" y="84499"/>
                  <a:pt x="8676040" y="102787"/>
                  <a:pt x="8558406" y="138315"/>
                </a:cubicBezTo>
                <a:cubicBezTo>
                  <a:pt x="8522592" y="134696"/>
                  <a:pt x="8486683" y="130981"/>
                  <a:pt x="8450773" y="127076"/>
                </a:cubicBezTo>
                <a:cubicBezTo>
                  <a:pt x="8296659" y="110693"/>
                  <a:pt x="8133687" y="108597"/>
                  <a:pt x="7992717" y="176415"/>
                </a:cubicBezTo>
                <a:cubicBezTo>
                  <a:pt x="7979191" y="170319"/>
                  <a:pt x="7965571" y="164033"/>
                  <a:pt x="7951569" y="157842"/>
                </a:cubicBezTo>
                <a:cubicBezTo>
                  <a:pt x="7891561" y="131076"/>
                  <a:pt x="7830696" y="125457"/>
                  <a:pt x="7768403" y="126123"/>
                </a:cubicBezTo>
                <a:cubicBezTo>
                  <a:pt x="7697251" y="95167"/>
                  <a:pt x="7626290" y="106883"/>
                  <a:pt x="7555614" y="136220"/>
                </a:cubicBezTo>
                <a:cubicBezTo>
                  <a:pt x="7489797" y="139649"/>
                  <a:pt x="7423979" y="143078"/>
                  <a:pt x="7358066" y="146507"/>
                </a:cubicBezTo>
                <a:cubicBezTo>
                  <a:pt x="7264816" y="151365"/>
                  <a:pt x="7171281" y="154317"/>
                  <a:pt x="7078793" y="168510"/>
                </a:cubicBezTo>
                <a:cubicBezTo>
                  <a:pt x="7036311" y="174987"/>
                  <a:pt x="6994401" y="184226"/>
                  <a:pt x="6954016" y="198990"/>
                </a:cubicBezTo>
                <a:cubicBezTo>
                  <a:pt x="6944871" y="202323"/>
                  <a:pt x="6865147" y="232232"/>
                  <a:pt x="6839525" y="250329"/>
                </a:cubicBezTo>
                <a:cubicBezTo>
                  <a:pt x="6831524" y="240709"/>
                  <a:pt x="6817236" y="227660"/>
                  <a:pt x="6813331" y="222802"/>
                </a:cubicBezTo>
                <a:cubicBezTo>
                  <a:pt x="6787613" y="191655"/>
                  <a:pt x="6760181" y="163176"/>
                  <a:pt x="6724177" y="143649"/>
                </a:cubicBezTo>
                <a:cubicBezTo>
                  <a:pt x="6645310" y="101073"/>
                  <a:pt x="6549488" y="103359"/>
                  <a:pt x="6464906" y="125361"/>
                </a:cubicBezTo>
                <a:cubicBezTo>
                  <a:pt x="6413567" y="138696"/>
                  <a:pt x="6363846" y="161080"/>
                  <a:pt x="6312792" y="176034"/>
                </a:cubicBezTo>
                <a:cubicBezTo>
                  <a:pt x="6219924" y="135744"/>
                  <a:pt x="6127055" y="109645"/>
                  <a:pt x="6034091" y="148888"/>
                </a:cubicBezTo>
                <a:cubicBezTo>
                  <a:pt x="6006659" y="139744"/>
                  <a:pt x="5979322" y="130695"/>
                  <a:pt x="5951890" y="123742"/>
                </a:cubicBezTo>
                <a:cubicBezTo>
                  <a:pt x="5847306" y="97167"/>
                  <a:pt x="5744436" y="94405"/>
                  <a:pt x="5642328" y="103454"/>
                </a:cubicBezTo>
                <a:cubicBezTo>
                  <a:pt x="5543553" y="98215"/>
                  <a:pt x="5444779" y="116313"/>
                  <a:pt x="5346005" y="153079"/>
                </a:cubicBezTo>
                <a:cubicBezTo>
                  <a:pt x="5202177" y="183273"/>
                  <a:pt x="5058159" y="214801"/>
                  <a:pt x="4910998" y="214420"/>
                </a:cubicBezTo>
                <a:cubicBezTo>
                  <a:pt x="4814034" y="214134"/>
                  <a:pt x="4725832" y="190798"/>
                  <a:pt x="4634392" y="159937"/>
                </a:cubicBezTo>
                <a:cubicBezTo>
                  <a:pt x="4529141" y="124409"/>
                  <a:pt x="4425033" y="98120"/>
                  <a:pt x="4313019" y="99930"/>
                </a:cubicBezTo>
                <a:cubicBezTo>
                  <a:pt x="4171382" y="102120"/>
                  <a:pt x="4028031" y="142221"/>
                  <a:pt x="3885441" y="150412"/>
                </a:cubicBezTo>
                <a:cubicBezTo>
                  <a:pt x="3868010" y="144602"/>
                  <a:pt x="3850103" y="140030"/>
                  <a:pt x="3831816" y="136982"/>
                </a:cubicBezTo>
                <a:cubicBezTo>
                  <a:pt x="3744948" y="122694"/>
                  <a:pt x="3655698" y="132886"/>
                  <a:pt x="3568068" y="124218"/>
                </a:cubicBezTo>
                <a:cubicBezTo>
                  <a:pt x="3382902" y="106026"/>
                  <a:pt x="3198117" y="80784"/>
                  <a:pt x="3013332" y="58877"/>
                </a:cubicBezTo>
                <a:cubicBezTo>
                  <a:pt x="2922368" y="48114"/>
                  <a:pt x="2831405" y="37255"/>
                  <a:pt x="2740346" y="26492"/>
                </a:cubicBezTo>
                <a:cubicBezTo>
                  <a:pt x="2652716" y="16110"/>
                  <a:pt x="2563752" y="679"/>
                  <a:pt x="2475170" y="12"/>
                </a:cubicBezTo>
                <a:cubicBezTo>
                  <a:pt x="2388397" y="-654"/>
                  <a:pt x="2311244" y="25825"/>
                  <a:pt x="2228091" y="44875"/>
                </a:cubicBezTo>
                <a:cubicBezTo>
                  <a:pt x="2145414" y="63830"/>
                  <a:pt x="2058546" y="54686"/>
                  <a:pt x="1974917" y="47733"/>
                </a:cubicBezTo>
                <a:cubicBezTo>
                  <a:pt x="1934531" y="44399"/>
                  <a:pt x="1898812" y="75355"/>
                  <a:pt x="1885382" y="112312"/>
                </a:cubicBezTo>
                <a:cubicBezTo>
                  <a:pt x="1776416" y="119551"/>
                  <a:pt x="1667735" y="136887"/>
                  <a:pt x="1559341" y="148221"/>
                </a:cubicBezTo>
                <a:cubicBezTo>
                  <a:pt x="1473425" y="157175"/>
                  <a:pt x="1386748" y="162604"/>
                  <a:pt x="1300451" y="155746"/>
                </a:cubicBezTo>
                <a:cubicBezTo>
                  <a:pt x="1214441" y="148888"/>
                  <a:pt x="1132716" y="118980"/>
                  <a:pt x="1047277" y="107835"/>
                </a:cubicBezTo>
                <a:cubicBezTo>
                  <a:pt x="961076" y="96691"/>
                  <a:pt x="878780" y="113265"/>
                  <a:pt x="795626" y="135648"/>
                </a:cubicBezTo>
                <a:cubicBezTo>
                  <a:pt x="725427" y="154508"/>
                  <a:pt x="657228" y="177273"/>
                  <a:pt x="586267" y="151079"/>
                </a:cubicBezTo>
                <a:cubicBezTo>
                  <a:pt x="537975" y="133267"/>
                  <a:pt x="481873" y="170986"/>
                  <a:pt x="469109" y="217563"/>
                </a:cubicBezTo>
                <a:cubicBezTo>
                  <a:pt x="466538" y="226803"/>
                  <a:pt x="465585" y="235851"/>
                  <a:pt x="465680" y="244519"/>
                </a:cubicBezTo>
                <a:cubicBezTo>
                  <a:pt x="460537" y="246519"/>
                  <a:pt x="455489" y="248424"/>
                  <a:pt x="450440" y="250520"/>
                </a:cubicBezTo>
                <a:cubicBezTo>
                  <a:pt x="447202" y="250996"/>
                  <a:pt x="444725" y="251472"/>
                  <a:pt x="442535" y="251949"/>
                </a:cubicBezTo>
                <a:cubicBezTo>
                  <a:pt x="440630" y="251091"/>
                  <a:pt x="438439" y="250139"/>
                  <a:pt x="435772" y="249091"/>
                </a:cubicBezTo>
                <a:cubicBezTo>
                  <a:pt x="421580" y="239376"/>
                  <a:pt x="405101" y="232041"/>
                  <a:pt x="390147" y="223659"/>
                </a:cubicBezTo>
                <a:cubicBezTo>
                  <a:pt x="359762" y="206705"/>
                  <a:pt x="329282" y="189750"/>
                  <a:pt x="298898" y="172796"/>
                </a:cubicBezTo>
                <a:cubicBezTo>
                  <a:pt x="261941" y="152222"/>
                  <a:pt x="226222" y="158223"/>
                  <a:pt x="199838" y="177558"/>
                </a:cubicBezTo>
                <a:cubicBezTo>
                  <a:pt x="162500" y="181940"/>
                  <a:pt x="133353" y="210134"/>
                  <a:pt x="118589" y="246996"/>
                </a:cubicBezTo>
                <a:cubicBezTo>
                  <a:pt x="-143634" y="900220"/>
                  <a:pt x="110874" y="1602784"/>
                  <a:pt x="110588" y="2275345"/>
                </a:cubicBezTo>
                <a:cubicBezTo>
                  <a:pt x="110588" y="2450604"/>
                  <a:pt x="70107" y="2628531"/>
                  <a:pt x="87919" y="2803125"/>
                </a:cubicBezTo>
                <a:cubicBezTo>
                  <a:pt x="95825" y="2880563"/>
                  <a:pt x="121733" y="2947905"/>
                  <a:pt x="143831" y="3020009"/>
                </a:cubicBezTo>
                <a:lnTo>
                  <a:pt x="143831" y="3218415"/>
                </a:lnTo>
                <a:cubicBezTo>
                  <a:pt x="139544" y="3232702"/>
                  <a:pt x="134877" y="3247085"/>
                  <a:pt x="130115" y="3261468"/>
                </a:cubicBezTo>
                <a:cubicBezTo>
                  <a:pt x="104683" y="3338430"/>
                  <a:pt x="77441" y="3415678"/>
                  <a:pt x="76394" y="3497783"/>
                </a:cubicBezTo>
                <a:cubicBezTo>
                  <a:pt x="75346" y="3584841"/>
                  <a:pt x="112112" y="3658184"/>
                  <a:pt x="139163" y="3738575"/>
                </a:cubicBezTo>
                <a:cubicBezTo>
                  <a:pt x="140878" y="3743623"/>
                  <a:pt x="142402" y="3748767"/>
                  <a:pt x="143831" y="3753815"/>
                </a:cubicBezTo>
                <a:lnTo>
                  <a:pt x="143831" y="3988511"/>
                </a:lnTo>
                <a:cubicBezTo>
                  <a:pt x="143450" y="3991083"/>
                  <a:pt x="143164" y="3993654"/>
                  <a:pt x="142783" y="3996226"/>
                </a:cubicBezTo>
                <a:cubicBezTo>
                  <a:pt x="129638" y="4091381"/>
                  <a:pt x="117637" y="4186631"/>
                  <a:pt x="107540" y="4282167"/>
                </a:cubicBezTo>
                <a:cubicBezTo>
                  <a:pt x="63249" y="4700600"/>
                  <a:pt x="51629" y="5121986"/>
                  <a:pt x="71250" y="5542229"/>
                </a:cubicBezTo>
                <a:cubicBezTo>
                  <a:pt x="23054" y="5594521"/>
                  <a:pt x="22673" y="5693295"/>
                  <a:pt x="114875" y="5723871"/>
                </a:cubicBezTo>
                <a:cubicBezTo>
                  <a:pt x="161738" y="5739397"/>
                  <a:pt x="215840" y="5732062"/>
                  <a:pt x="264512" y="5731395"/>
                </a:cubicBezTo>
                <a:cubicBezTo>
                  <a:pt x="327092" y="5730443"/>
                  <a:pt x="389576" y="5729491"/>
                  <a:pt x="452155" y="5728538"/>
                </a:cubicBezTo>
                <a:cubicBezTo>
                  <a:pt x="534641" y="5727300"/>
                  <a:pt x="635416" y="5738920"/>
                  <a:pt x="711044" y="5699773"/>
                </a:cubicBezTo>
                <a:cubicBezTo>
                  <a:pt x="797817" y="5796547"/>
                  <a:pt x="884590" y="5782545"/>
                  <a:pt x="971363" y="5728443"/>
                </a:cubicBezTo>
                <a:cubicBezTo>
                  <a:pt x="1031942" y="5761209"/>
                  <a:pt x="1098998" y="5776734"/>
                  <a:pt x="1171388" y="5780164"/>
                </a:cubicBezTo>
                <a:cubicBezTo>
                  <a:pt x="1266257" y="5784640"/>
                  <a:pt x="1361411" y="5767495"/>
                  <a:pt x="1456090" y="5776925"/>
                </a:cubicBezTo>
                <a:cubicBezTo>
                  <a:pt x="1502572" y="5781592"/>
                  <a:pt x="1547339" y="5796833"/>
                  <a:pt x="1593440" y="5803976"/>
                </a:cubicBezTo>
                <a:cubicBezTo>
                  <a:pt x="1652876" y="5813120"/>
                  <a:pt x="1710217" y="5810453"/>
                  <a:pt x="1768224" y="5793403"/>
                </a:cubicBezTo>
                <a:cubicBezTo>
                  <a:pt x="1823183" y="5777211"/>
                  <a:pt x="1875285" y="5755780"/>
                  <a:pt x="1928054" y="5736349"/>
                </a:cubicBezTo>
                <a:cubicBezTo>
                  <a:pt x="1962058" y="5749398"/>
                  <a:pt x="1996062" y="5757208"/>
                  <a:pt x="2029971" y="5755208"/>
                </a:cubicBezTo>
                <a:cubicBezTo>
                  <a:pt x="2157892" y="5805405"/>
                  <a:pt x="2285336" y="5769686"/>
                  <a:pt x="2412305" y="5723775"/>
                </a:cubicBezTo>
                <a:cubicBezTo>
                  <a:pt x="2502792" y="5719870"/>
                  <a:pt x="2593184" y="5713774"/>
                  <a:pt x="2683386" y="5705202"/>
                </a:cubicBezTo>
                <a:cubicBezTo>
                  <a:pt x="2693102" y="5708726"/>
                  <a:pt x="2703389" y="5711202"/>
                  <a:pt x="2714057" y="5712345"/>
                </a:cubicBezTo>
                <a:cubicBezTo>
                  <a:pt x="2803116" y="5722156"/>
                  <a:pt x="2892174" y="5732062"/>
                  <a:pt x="2981138" y="5741873"/>
                </a:cubicBezTo>
                <a:cubicBezTo>
                  <a:pt x="3065339" y="5751207"/>
                  <a:pt x="3153350" y="5769305"/>
                  <a:pt x="3238027" y="5759304"/>
                </a:cubicBezTo>
                <a:cubicBezTo>
                  <a:pt x="3282890" y="5753970"/>
                  <a:pt x="3322133" y="5738539"/>
                  <a:pt x="3361757" y="5717203"/>
                </a:cubicBezTo>
                <a:cubicBezTo>
                  <a:pt x="3386522" y="5703869"/>
                  <a:pt x="3407572" y="5691581"/>
                  <a:pt x="3436147" y="5691486"/>
                </a:cubicBezTo>
                <a:cubicBezTo>
                  <a:pt x="3497964" y="5691295"/>
                  <a:pt x="3560162" y="5723775"/>
                  <a:pt x="3618932" y="5740159"/>
                </a:cubicBezTo>
                <a:cubicBezTo>
                  <a:pt x="3691417" y="5760256"/>
                  <a:pt x="3767903" y="5766924"/>
                  <a:pt x="3839721" y="5740730"/>
                </a:cubicBezTo>
                <a:cubicBezTo>
                  <a:pt x="3872773" y="5728633"/>
                  <a:pt x="3903539" y="5709393"/>
                  <a:pt x="3937257" y="5699106"/>
                </a:cubicBezTo>
                <a:cubicBezTo>
                  <a:pt x="3962499" y="5691391"/>
                  <a:pt x="3983073" y="5699868"/>
                  <a:pt x="4007266" y="5709774"/>
                </a:cubicBezTo>
                <a:cubicBezTo>
                  <a:pt x="4083371" y="5740730"/>
                  <a:pt x="4152522" y="5766829"/>
                  <a:pt x="4234818" y="5738634"/>
                </a:cubicBezTo>
                <a:cubicBezTo>
                  <a:pt x="4254726" y="5731872"/>
                  <a:pt x="4285968" y="5710250"/>
                  <a:pt x="4305589" y="5710441"/>
                </a:cubicBezTo>
                <a:cubicBezTo>
                  <a:pt x="4322925" y="5710441"/>
                  <a:pt x="4341403" y="5731872"/>
                  <a:pt x="4355500" y="5743778"/>
                </a:cubicBezTo>
                <a:cubicBezTo>
                  <a:pt x="4433034" y="5809310"/>
                  <a:pt x="4510758" y="5839124"/>
                  <a:pt x="4612961" y="5815501"/>
                </a:cubicBezTo>
                <a:cubicBezTo>
                  <a:pt x="4710592" y="5792927"/>
                  <a:pt x="4806413" y="5750160"/>
                  <a:pt x="4900902" y="5716918"/>
                </a:cubicBezTo>
                <a:cubicBezTo>
                  <a:pt x="4903949" y="5715870"/>
                  <a:pt x="4906807" y="5714727"/>
                  <a:pt x="4909665" y="5713394"/>
                </a:cubicBezTo>
                <a:cubicBezTo>
                  <a:pt x="5002343" y="5716822"/>
                  <a:pt x="5094926" y="5723014"/>
                  <a:pt x="5187223" y="5732539"/>
                </a:cubicBezTo>
                <a:cubicBezTo>
                  <a:pt x="5289046" y="5743016"/>
                  <a:pt x="5389439" y="5759399"/>
                  <a:pt x="5490499" y="5775591"/>
                </a:cubicBezTo>
                <a:cubicBezTo>
                  <a:pt x="5543173" y="5784069"/>
                  <a:pt x="5594893" y="5789498"/>
                  <a:pt x="5646899" y="5773496"/>
                </a:cubicBezTo>
                <a:cubicBezTo>
                  <a:pt x="5692143" y="5759494"/>
                  <a:pt x="5731672" y="5732920"/>
                  <a:pt x="5775678" y="5716346"/>
                </a:cubicBezTo>
                <a:cubicBezTo>
                  <a:pt x="5952938" y="5649957"/>
                  <a:pt x="6157058" y="5689486"/>
                  <a:pt x="6338986" y="5712822"/>
                </a:cubicBezTo>
                <a:cubicBezTo>
                  <a:pt x="6355369" y="5714917"/>
                  <a:pt x="6371657" y="5716822"/>
                  <a:pt x="6387945" y="5718823"/>
                </a:cubicBezTo>
                <a:cubicBezTo>
                  <a:pt x="6429950" y="5752065"/>
                  <a:pt x="6471860" y="5748922"/>
                  <a:pt x="6513770" y="5732920"/>
                </a:cubicBezTo>
                <a:cubicBezTo>
                  <a:pt x="6666646" y="5748636"/>
                  <a:pt x="6819427" y="5759018"/>
                  <a:pt x="6973827" y="5763781"/>
                </a:cubicBezTo>
                <a:cubicBezTo>
                  <a:pt x="7038407" y="5765781"/>
                  <a:pt x="7103844" y="5767019"/>
                  <a:pt x="7168995" y="5764543"/>
                </a:cubicBezTo>
                <a:cubicBezTo>
                  <a:pt x="7213190" y="5778259"/>
                  <a:pt x="7257863" y="5790736"/>
                  <a:pt x="7302821" y="5801881"/>
                </a:cubicBezTo>
                <a:cubicBezTo>
                  <a:pt x="7413311" y="5829313"/>
                  <a:pt x="7526182" y="5850553"/>
                  <a:pt x="7637244" y="5814073"/>
                </a:cubicBezTo>
                <a:cubicBezTo>
                  <a:pt x="7702109" y="5792832"/>
                  <a:pt x="7761545" y="5755018"/>
                  <a:pt x="7824505" y="5728348"/>
                </a:cubicBezTo>
                <a:cubicBezTo>
                  <a:pt x="7826791" y="5729967"/>
                  <a:pt x="7829077" y="5731491"/>
                  <a:pt x="7831363" y="5733300"/>
                </a:cubicBezTo>
                <a:cubicBezTo>
                  <a:pt x="7836316" y="5728348"/>
                  <a:pt x="7841269" y="5723871"/>
                  <a:pt x="7846317" y="5719680"/>
                </a:cubicBezTo>
                <a:cubicBezTo>
                  <a:pt x="7850889" y="5717965"/>
                  <a:pt x="7855366" y="5716346"/>
                  <a:pt x="7859938" y="5714822"/>
                </a:cubicBezTo>
                <a:cubicBezTo>
                  <a:pt x="7878321" y="5737587"/>
                  <a:pt x="7903658" y="5755303"/>
                  <a:pt x="7932233" y="5766257"/>
                </a:cubicBezTo>
                <a:cubicBezTo>
                  <a:pt x="7954617" y="5774830"/>
                  <a:pt x="7977667" y="5779402"/>
                  <a:pt x="8001861" y="5779878"/>
                </a:cubicBezTo>
                <a:cubicBezTo>
                  <a:pt x="8017291" y="5780164"/>
                  <a:pt x="8047771" y="5771496"/>
                  <a:pt x="8060725" y="5778830"/>
                </a:cubicBezTo>
                <a:cubicBezTo>
                  <a:pt x="8112827" y="5808262"/>
                  <a:pt x="8163214" y="5785974"/>
                  <a:pt x="8187027" y="5745397"/>
                </a:cubicBezTo>
                <a:cubicBezTo>
                  <a:pt x="8190170" y="5745683"/>
                  <a:pt x="8193218" y="5745778"/>
                  <a:pt x="8196361" y="5745874"/>
                </a:cubicBezTo>
                <a:cubicBezTo>
                  <a:pt x="8208077" y="5751970"/>
                  <a:pt x="8219888" y="5757875"/>
                  <a:pt x="8232080" y="5763018"/>
                </a:cubicBezTo>
                <a:cubicBezTo>
                  <a:pt x="8318662" y="5799690"/>
                  <a:pt x="8398196" y="5783593"/>
                  <a:pt x="8476110" y="5741206"/>
                </a:cubicBezTo>
                <a:cubicBezTo>
                  <a:pt x="8567836" y="5744350"/>
                  <a:pt x="8659752" y="5741111"/>
                  <a:pt x="8752049" y="5726728"/>
                </a:cubicBezTo>
                <a:cubicBezTo>
                  <a:pt x="8760241" y="5725490"/>
                  <a:pt x="8768432" y="5724061"/>
                  <a:pt x="8776528" y="5722632"/>
                </a:cubicBezTo>
                <a:cubicBezTo>
                  <a:pt x="8793293" y="5752636"/>
                  <a:pt x="8824249" y="5776258"/>
                  <a:pt x="8858729" y="5771782"/>
                </a:cubicBezTo>
                <a:cubicBezTo>
                  <a:pt x="8934262" y="5761875"/>
                  <a:pt x="9004272" y="5743492"/>
                  <a:pt x="9072185" y="5707869"/>
                </a:cubicBezTo>
                <a:cubicBezTo>
                  <a:pt x="9089425" y="5698820"/>
                  <a:pt x="9105522" y="5688533"/>
                  <a:pt x="9121810" y="5677865"/>
                </a:cubicBezTo>
                <a:cubicBezTo>
                  <a:pt x="9125715" y="5675103"/>
                  <a:pt x="9129620" y="5672436"/>
                  <a:pt x="9133526" y="5669674"/>
                </a:cubicBezTo>
                <a:cubicBezTo>
                  <a:pt x="9146956" y="5682342"/>
                  <a:pt x="9182961" y="5706917"/>
                  <a:pt x="9184389" y="5707964"/>
                </a:cubicBezTo>
                <a:cubicBezTo>
                  <a:pt x="9291831" y="5782068"/>
                  <a:pt x="9430705" y="5789784"/>
                  <a:pt x="9556435" y="5776449"/>
                </a:cubicBezTo>
                <a:cubicBezTo>
                  <a:pt x="9696072" y="5761685"/>
                  <a:pt x="9842186" y="5722347"/>
                  <a:pt x="9982584" y="5750065"/>
                </a:cubicBezTo>
                <a:cubicBezTo>
                  <a:pt x="10053545" y="5764067"/>
                  <a:pt x="10124221" y="5787212"/>
                  <a:pt x="10197468" y="5783117"/>
                </a:cubicBezTo>
                <a:cubicBezTo>
                  <a:pt x="10271954" y="5779020"/>
                  <a:pt x="10339772" y="5750065"/>
                  <a:pt x="10405780" y="5717775"/>
                </a:cubicBezTo>
                <a:lnTo>
                  <a:pt x="10451786" y="5721299"/>
                </a:lnTo>
                <a:cubicBezTo>
                  <a:pt x="10462454" y="5722061"/>
                  <a:pt x="10472741" y="5720442"/>
                  <a:pt x="10482361" y="5717108"/>
                </a:cubicBezTo>
                <a:cubicBezTo>
                  <a:pt x="10507983" y="5721394"/>
                  <a:pt x="10535510" y="5713870"/>
                  <a:pt x="10559038" y="5688533"/>
                </a:cubicBezTo>
                <a:cubicBezTo>
                  <a:pt x="10616663" y="5626430"/>
                  <a:pt x="10641048" y="5545277"/>
                  <a:pt x="10634666" y="5461076"/>
                </a:cubicBezTo>
                <a:close/>
                <a:moveTo>
                  <a:pt x="5229514" y="5478317"/>
                </a:moveTo>
                <a:cubicBezTo>
                  <a:pt x="5240563" y="5474126"/>
                  <a:pt x="5251612" y="5472697"/>
                  <a:pt x="5262661" y="5473363"/>
                </a:cubicBezTo>
                <a:cubicBezTo>
                  <a:pt x="5251612" y="5474982"/>
                  <a:pt x="5240563" y="5476697"/>
                  <a:pt x="5229514" y="5478317"/>
                </a:cubicBezTo>
                <a:close/>
              </a:path>
            </a:pathLst>
          </a:custGeom>
          <a:solidFill>
            <a:schemeClr val="accent3"/>
          </a:solidFill>
          <a:ln w="10583" cap="flat">
            <a:noFill/>
            <a:prstDash val="solid"/>
            <a:miter/>
          </a:ln>
          <a:effectLst>
            <a:outerShdw blurRad="127000" algn="ctr" rotWithShape="0">
              <a:prstClr val="black">
                <a:alpha val="26000"/>
              </a:prstClr>
            </a:outerShdw>
          </a:effectLst>
        </p:spPr>
        <p:txBody>
          <a:bodyPr rtlCol="0" anchor="ctr"/>
          <a:lstStyle/>
          <a:p>
            <a:pPr lvl="0"/>
            <a:endParaRPr lang="en-US" dirty="0"/>
          </a:p>
        </p:txBody>
      </p:sp>
      <p:sp>
        <p:nvSpPr>
          <p:cNvPr id="7" name="Title 1">
            <a:extLst>
              <a:ext uri="{FF2B5EF4-FFF2-40B4-BE49-F238E27FC236}">
                <a16:creationId xmlns:a16="http://schemas.microsoft.com/office/drawing/2014/main" id="{8E0AD4BE-B150-7C27-72CC-9AAE5D788775}"/>
              </a:ext>
            </a:extLst>
          </p:cNvPr>
          <p:cNvSpPr>
            <a:spLocks noGrp="1"/>
          </p:cNvSpPr>
          <p:nvPr>
            <p:ph type="title"/>
          </p:nvPr>
        </p:nvSpPr>
        <p:spPr>
          <a:xfrm>
            <a:off x="838198" y="853335"/>
            <a:ext cx="10515602" cy="1377184"/>
          </a:xfrm>
        </p:spPr>
        <p:txBody>
          <a:bodyPr anchor="t" anchorCtr="0">
            <a:normAutofit/>
          </a:bodyPr>
          <a:lstStyle>
            <a:lvl1pPr>
              <a:defRPr lang="en-US" sz="3600" b="0" kern="1200" dirty="0">
                <a:solidFill>
                  <a:schemeClr val="bg1">
                    <a:lumMod val="95000"/>
                  </a:schemeClr>
                </a:solidFill>
                <a:latin typeface="+mj-lt"/>
                <a:ea typeface="+mj-ea"/>
                <a:cs typeface="+mj-cs"/>
              </a:defRPr>
            </a:lvl1pPr>
          </a:lstStyle>
          <a:p>
            <a:r>
              <a:rPr lang="en-US"/>
              <a:t>Click to edit Master title style</a:t>
            </a:r>
            <a:endParaRPr lang="en-US" dirty="0"/>
          </a:p>
        </p:txBody>
      </p:sp>
      <p:sp>
        <p:nvSpPr>
          <p:cNvPr id="2" name="Content Placeholder 3">
            <a:extLst>
              <a:ext uri="{FF2B5EF4-FFF2-40B4-BE49-F238E27FC236}">
                <a16:creationId xmlns:a16="http://schemas.microsoft.com/office/drawing/2014/main" id="{1A06C0D3-1A20-5009-4A5A-3C75B77FF414}"/>
              </a:ext>
            </a:extLst>
          </p:cNvPr>
          <p:cNvSpPr>
            <a:spLocks noGrp="1"/>
          </p:cNvSpPr>
          <p:nvPr>
            <p:ph sz="half" idx="2"/>
          </p:nvPr>
        </p:nvSpPr>
        <p:spPr>
          <a:xfrm>
            <a:off x="838198" y="2651758"/>
            <a:ext cx="10515602" cy="3471545"/>
          </a:xfrm>
        </p:spPr>
        <p:txBody>
          <a:bodyPr>
            <a:normAutofit/>
          </a:bodyPr>
          <a:lstStyle>
            <a:lvl1pPr marL="342900" indent="-342900">
              <a:lnSpc>
                <a:spcPct val="100000"/>
              </a:lnSpc>
              <a:buFont typeface="Arial" panose="020B0604020202020204" pitchFamily="34" charset="0"/>
              <a:buChar char="•"/>
              <a:defRPr sz="2400">
                <a:solidFill>
                  <a:schemeClr val="bg2"/>
                </a:solidFill>
              </a:defRPr>
            </a:lvl1pPr>
            <a:lvl2pPr marL="800100" indent="-342900">
              <a:lnSpc>
                <a:spcPct val="100000"/>
              </a:lnSpc>
              <a:buFont typeface="Arial" panose="020B0604020202020204" pitchFamily="34" charset="0"/>
              <a:buChar char="•"/>
              <a:defRPr sz="2000">
                <a:solidFill>
                  <a:schemeClr val="bg2"/>
                </a:solidFill>
              </a:defRPr>
            </a:lvl2pPr>
            <a:lvl3pPr marL="1200150" indent="-285750">
              <a:lnSpc>
                <a:spcPct val="100000"/>
              </a:lnSpc>
              <a:buFont typeface="Arial" panose="020B0604020202020204" pitchFamily="34" charset="0"/>
              <a:buChar char="•"/>
              <a:defRPr sz="1800">
                <a:solidFill>
                  <a:schemeClr val="bg2"/>
                </a:solidFill>
              </a:defRPr>
            </a:lvl3pPr>
            <a:lvl4pPr marL="1657350" indent="-285750">
              <a:lnSpc>
                <a:spcPct val="100000"/>
              </a:lnSpc>
              <a:buFont typeface="Arial" panose="020B0604020202020204" pitchFamily="34" charset="0"/>
              <a:buChar char="•"/>
              <a:defRPr sz="1600">
                <a:solidFill>
                  <a:schemeClr val="bg2"/>
                </a:solidFill>
              </a:defRPr>
            </a:lvl4pPr>
            <a:lvl5pPr marL="2114550" indent="-285750">
              <a:lnSpc>
                <a:spcPct val="100000"/>
              </a:lnSpc>
              <a:buFont typeface="Arial" panose="020B0604020202020204" pitchFamily="34" charset="0"/>
              <a:buChar cha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4">
            <a:extLst>
              <a:ext uri="{FF2B5EF4-FFF2-40B4-BE49-F238E27FC236}">
                <a16:creationId xmlns:a16="http://schemas.microsoft.com/office/drawing/2014/main" id="{2F409B7E-A291-67E7-BA81-EF49E86A28F4}"/>
              </a:ext>
            </a:extLst>
          </p:cNvPr>
          <p:cNvSpPr>
            <a:spLocks noGrp="1"/>
          </p:cNvSpPr>
          <p:nvPr>
            <p:ph type="ftr" sz="quarter" idx="11"/>
          </p:nvPr>
        </p:nvSpPr>
        <p:spPr>
          <a:xfrm>
            <a:off x="838201" y="6169936"/>
            <a:ext cx="2955858" cy="365125"/>
          </a:xfrm>
        </p:spPr>
        <p:txBody>
          <a:bodyPr lIns="0"/>
          <a:lstStyle>
            <a:lvl1pPr>
              <a:defRPr sz="1100" cap="all" spc="300" baseline="0"/>
            </a:lvl1pPr>
          </a:lstStyle>
          <a:p>
            <a:endParaRPr lang="en-US" dirty="0"/>
          </a:p>
        </p:txBody>
      </p:sp>
      <p:sp>
        <p:nvSpPr>
          <p:cNvPr id="14" name="Slide Number Placeholder 5">
            <a:extLst>
              <a:ext uri="{FF2B5EF4-FFF2-40B4-BE49-F238E27FC236}">
                <a16:creationId xmlns:a16="http://schemas.microsoft.com/office/drawing/2014/main" id="{DC9D3DB0-9B80-76F3-E348-A9CD711DFD76}"/>
              </a:ext>
            </a:extLst>
          </p:cNvPr>
          <p:cNvSpPr>
            <a:spLocks noGrp="1"/>
          </p:cNvSpPr>
          <p:nvPr>
            <p:ph type="sldNum" sz="quarter" idx="12"/>
          </p:nvPr>
        </p:nvSpPr>
        <p:spPr>
          <a:xfrm>
            <a:off x="5821279" y="6169936"/>
            <a:ext cx="549442" cy="365125"/>
          </a:xfrm>
        </p:spPr>
        <p:txBody>
          <a:bodyPr/>
          <a:lstStyle>
            <a:lvl1pPr>
              <a:defRPr sz="1100"/>
            </a:lvl1pPr>
          </a:lstStyle>
          <a:p>
            <a:fld id="{CBD12358-51D2-46B3-9BDE-DF29528B9454}" type="slidenum">
              <a:rPr lang="en-US" smtClean="0"/>
              <a:pPr/>
              <a:t>‹#›</a:t>
            </a:fld>
            <a:endParaRPr lang="en-US" dirty="0"/>
          </a:p>
        </p:txBody>
      </p:sp>
      <p:sp>
        <p:nvSpPr>
          <p:cNvPr id="12" name="Date Placeholder 3">
            <a:extLst>
              <a:ext uri="{FF2B5EF4-FFF2-40B4-BE49-F238E27FC236}">
                <a16:creationId xmlns:a16="http://schemas.microsoft.com/office/drawing/2014/main" id="{D7318F01-88D9-4381-B93E-1CA21988D3BB}"/>
              </a:ext>
            </a:extLst>
          </p:cNvPr>
          <p:cNvSpPr>
            <a:spLocks noGrp="1"/>
          </p:cNvSpPr>
          <p:nvPr>
            <p:ph type="dt" sz="half" idx="10"/>
          </p:nvPr>
        </p:nvSpPr>
        <p:spPr>
          <a:xfrm>
            <a:off x="8397943" y="6174618"/>
            <a:ext cx="2955858" cy="360444"/>
          </a:xfrm>
        </p:spPr>
        <p:txBody>
          <a:bodyPr rIns="0"/>
          <a:lstStyle>
            <a:lvl1pPr>
              <a:defRPr sz="1100"/>
            </a:lvl1pPr>
          </a:lstStyle>
          <a:p>
            <a:r>
              <a:rPr lang="en-US" dirty="0"/>
              <a:t>8/6/20XX</a:t>
            </a:r>
          </a:p>
        </p:txBody>
      </p:sp>
    </p:spTree>
    <p:extLst>
      <p:ext uri="{BB962C8B-B14F-4D97-AF65-F5344CB8AC3E}">
        <p14:creationId xmlns:p14="http://schemas.microsoft.com/office/powerpoint/2010/main" val="3685621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dirty="0"/>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95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381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06623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9/12/2025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417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9/12/2025</a:t>
            </a:fld>
            <a:endParaRPr lang="en-US" dirty="0"/>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419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9/12/2025</a:t>
            </a:fld>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28325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9/12/2025</a:t>
            </a:fld>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12795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9/12/2025</a:t>
            </a:fld>
            <a:endParaRPr lang="en-US" dirty="0"/>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30809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9/12/2025</a:t>
            </a:fld>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2167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9/12/2025</a:t>
            </a:fld>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67519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9/12/2025</a:t>
            </a:fld>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88841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7">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9/12/2025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611181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 id="2147483714" r:id="rId13"/>
    <p:sldLayoutId id="2147483715" r:id="rId14"/>
    <p:sldLayoutId id="2147483716" r:id="rId15"/>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6.png"/><Relationship Id="rId7" Type="http://schemas.openxmlformats.org/officeDocument/2006/relationships/diagramLayout" Target="../diagrams/layout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8.png"/><Relationship Id="rId10" Type="http://schemas.microsoft.com/office/2007/relationships/diagramDrawing" Target="../diagrams/drawing5.xml"/><Relationship Id="rId4" Type="http://schemas.openxmlformats.org/officeDocument/2006/relationships/image" Target="../media/image9.png"/><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pikist.com/free-photo-smuvr" TargetMode="Externa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pexels.com/photo/black-and-white-wooden-welcome-sign-3643925/"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wallpaperflare.com/search?wallpaper=reading&amp;page=2" TargetMode="External"/><Relationship Id="rId5" Type="http://schemas.openxmlformats.org/officeDocument/2006/relationships/image" Target="../media/image10.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wallpaperflare.com/search?wallpaper=reading&amp;page=2" TargetMode="External"/><Relationship Id="rId5" Type="http://schemas.openxmlformats.org/officeDocument/2006/relationships/image" Target="../media/image10.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Subtitle 2">
            <a:extLst>
              <a:ext uri="{FF2B5EF4-FFF2-40B4-BE49-F238E27FC236}">
                <a16:creationId xmlns:a16="http://schemas.microsoft.com/office/drawing/2014/main" id="{86C924E5-C5F5-BEDB-DB11-EA14AEF12BA3}"/>
              </a:ext>
            </a:extLst>
          </p:cNvPr>
          <p:cNvSpPr>
            <a:spLocks noGrp="1"/>
          </p:cNvSpPr>
          <p:nvPr>
            <p:ph type="subTitle" idx="1"/>
          </p:nvPr>
        </p:nvSpPr>
        <p:spPr>
          <a:xfrm>
            <a:off x="568872" y="138224"/>
            <a:ext cx="6746328" cy="1982269"/>
          </a:xfrm>
        </p:spPr>
        <p:txBody>
          <a:bodyPr anchor="ctr">
            <a:normAutofit/>
          </a:bodyPr>
          <a:lstStyle/>
          <a:p>
            <a:pPr algn="l"/>
            <a:r>
              <a:rPr lang="en-US" sz="4400" b="1" dirty="0">
                <a:solidFill>
                  <a:schemeClr val="tx2">
                    <a:alpha val="80000"/>
                  </a:schemeClr>
                </a:solidFill>
              </a:rPr>
              <a:t>Session 1: Introduction to Synodality</a:t>
            </a:r>
          </a:p>
        </p:txBody>
      </p:sp>
      <p:sp>
        <p:nvSpPr>
          <p:cNvPr id="14" name="Rectangle 13">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8716"/>
            <a:ext cx="12192000" cy="459491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58716"/>
            <a:ext cx="12191999" cy="4608809"/>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walking&#10;&#10;AI-generated content may be incorrect.">
            <a:extLst>
              <a:ext uri="{FF2B5EF4-FFF2-40B4-BE49-F238E27FC236}">
                <a16:creationId xmlns:a16="http://schemas.microsoft.com/office/drawing/2014/main" id="{24B53883-8A89-FFF7-E698-0765795BA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355" y="2667000"/>
            <a:ext cx="6615290" cy="3638410"/>
          </a:xfrm>
          <a:prstGeom prst="rect">
            <a:avLst/>
          </a:prstGeom>
        </p:spPr>
      </p:pic>
      <p:pic>
        <p:nvPicPr>
          <p:cNvPr id="6" name="Google Shape;80;g2744a1dc0e7_0_129">
            <a:extLst>
              <a:ext uri="{FF2B5EF4-FFF2-40B4-BE49-F238E27FC236}">
                <a16:creationId xmlns:a16="http://schemas.microsoft.com/office/drawing/2014/main" id="{BA1A8AE7-3012-441B-8BBD-3115CDA946E6}"/>
              </a:ext>
            </a:extLst>
          </p:cNvPr>
          <p:cNvPicPr preferRelativeResize="0"/>
          <p:nvPr/>
        </p:nvPicPr>
        <p:blipFill>
          <a:blip r:embed="rId4">
            <a:alphaModFix/>
          </a:blip>
          <a:stretch>
            <a:fillRect/>
          </a:stretch>
        </p:blipFill>
        <p:spPr>
          <a:xfrm>
            <a:off x="10534162" y="691743"/>
            <a:ext cx="1428750" cy="1428750"/>
          </a:xfrm>
          <a:prstGeom prst="rect">
            <a:avLst/>
          </a:prstGeom>
          <a:noFill/>
          <a:ln>
            <a:noFill/>
          </a:ln>
        </p:spPr>
      </p:pic>
      <p:pic>
        <p:nvPicPr>
          <p:cNvPr id="1026" name="Picture 2" descr="Leading from Within Retreat 2023 | LCWR">
            <a:extLst>
              <a:ext uri="{FF2B5EF4-FFF2-40B4-BE49-F238E27FC236}">
                <a16:creationId xmlns:a16="http://schemas.microsoft.com/office/drawing/2014/main" id="{D56E0CAA-CB14-FD1D-08E7-E598BAC5C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4195" y="856197"/>
            <a:ext cx="2486091" cy="112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50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A354-CDC8-52AA-DB7F-0C8798CC3C7F}"/>
              </a:ext>
            </a:extLst>
          </p:cNvPr>
          <p:cNvSpPr>
            <a:spLocks noGrp="1"/>
          </p:cNvSpPr>
          <p:nvPr>
            <p:ph type="title"/>
          </p:nvPr>
        </p:nvSpPr>
        <p:spPr>
          <a:xfrm>
            <a:off x="1450153" y="681137"/>
            <a:ext cx="9150675" cy="1427585"/>
          </a:xfrm>
        </p:spPr>
        <p:txBody>
          <a:bodyPr anchor="ctr">
            <a:normAutofit fontScale="90000"/>
          </a:bodyPr>
          <a:lstStyle/>
          <a:p>
            <a:pPr>
              <a:lnSpc>
                <a:spcPct val="110000"/>
              </a:lnSpc>
              <a:spcAft>
                <a:spcPts val="600"/>
              </a:spcAft>
            </a:pPr>
            <a:r>
              <a:rPr lang="en-US" sz="4400" b="1" dirty="0"/>
              <a:t>“Synodality is learning by doing.”</a:t>
            </a:r>
            <a:br>
              <a:rPr lang="en-US" b="1" dirty="0"/>
            </a:br>
            <a:r>
              <a:rPr lang="en-US" sz="2700" b="1" dirty="0"/>
              <a:t>Nathalie Becquart, XMCJ </a:t>
            </a:r>
            <a:br>
              <a:rPr lang="en-US" sz="2700" b="1" dirty="0"/>
            </a:br>
            <a:r>
              <a:rPr lang="en-US" sz="2200" dirty="0"/>
              <a:t>Undersecretary of the General Secretariat of the Synod</a:t>
            </a:r>
            <a:br>
              <a:rPr lang="en-US" dirty="0"/>
            </a:br>
            <a:endParaRPr lang="en-US" dirty="0"/>
          </a:p>
        </p:txBody>
      </p:sp>
      <p:pic>
        <p:nvPicPr>
          <p:cNvPr id="1026" name="Picture 2" descr="Xavière Missionary Sister Nathalie Becquart, undersecretary of the synod, responds to a question during a news conference at the Vatican Sept. 8, 2023. (CNS/Justin McLellan)">
            <a:extLst>
              <a:ext uri="{FF2B5EF4-FFF2-40B4-BE49-F238E27FC236}">
                <a16:creationId xmlns:a16="http://schemas.microsoft.com/office/drawing/2014/main" id="{8E90ED95-CE68-6CAF-8501-9DBF5CAA7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29683"/>
          <a:stretch>
            <a:fillRect/>
          </a:stretch>
        </p:blipFill>
        <p:spPr bwMode="auto">
          <a:xfrm>
            <a:off x="1450153" y="2108722"/>
            <a:ext cx="8552264" cy="4119463"/>
          </a:xfrm>
          <a:prstGeom prst="rect">
            <a:avLst/>
          </a:prstGeom>
          <a:solidFill>
            <a:srgbClr val="FFFFFF"/>
          </a:solidFill>
        </p:spPr>
      </p:pic>
      <p:sp>
        <p:nvSpPr>
          <p:cNvPr id="1031" name="Slide Number Placeholder 3">
            <a:extLst>
              <a:ext uri="{FF2B5EF4-FFF2-40B4-BE49-F238E27FC236}">
                <a16:creationId xmlns:a16="http://schemas.microsoft.com/office/drawing/2014/main" id="{474DFDF1-A3C1-3D3F-8DDD-29A48A33947F}"/>
              </a:ext>
            </a:extLst>
          </p:cNvPr>
          <p:cNvSpPr>
            <a:spLocks noGrp="1"/>
          </p:cNvSpPr>
          <p:nvPr>
            <p:ph type="sldNum" sz="quarter" idx="15"/>
          </p:nvPr>
        </p:nvSpPr>
        <p:spPr>
          <a:xfrm>
            <a:off x="412136" y="5943601"/>
            <a:ext cx="968983" cy="651912"/>
          </a:xfrm>
        </p:spPr>
        <p:txBody>
          <a:bodyPr/>
          <a:lstStyle/>
          <a:p>
            <a:pPr>
              <a:spcAft>
                <a:spcPts val="600"/>
              </a:spcAft>
            </a:pPr>
            <a:fld id="{18D65601-5AE2-46FC-B138-694DDD2B510D}" type="slidenum">
              <a:rPr lang="en-US" smtClean="0"/>
              <a:pPr>
                <a:spcAft>
                  <a:spcPts val="600"/>
                </a:spcAft>
              </a:pPr>
              <a:t>10</a:t>
            </a:fld>
            <a:endParaRPr lang="en-US" dirty="0"/>
          </a:p>
        </p:txBody>
      </p:sp>
    </p:spTree>
    <p:extLst>
      <p:ext uri="{BB962C8B-B14F-4D97-AF65-F5344CB8AC3E}">
        <p14:creationId xmlns:p14="http://schemas.microsoft.com/office/powerpoint/2010/main" val="323521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8DDC56-9B0B-307D-7963-88256BFC3D55}"/>
              </a:ext>
            </a:extLst>
          </p:cNvPr>
          <p:cNvSpPr>
            <a:spLocks noGrp="1"/>
          </p:cNvSpPr>
          <p:nvPr>
            <p:ph type="title"/>
          </p:nvPr>
        </p:nvSpPr>
        <p:spPr>
          <a:xfrm>
            <a:off x="1198182" y="381000"/>
            <a:ext cx="10003218" cy="1600124"/>
          </a:xfrm>
        </p:spPr>
        <p:txBody>
          <a:bodyPr>
            <a:normAutofit/>
          </a:bodyPr>
          <a:lstStyle/>
          <a:p>
            <a:r>
              <a:rPr lang="en-US" dirty="0"/>
              <a:t>Synodal Process and Methods</a:t>
            </a:r>
          </a:p>
        </p:txBody>
      </p:sp>
      <p:graphicFrame>
        <p:nvGraphicFramePr>
          <p:cNvPr id="4" name="Content Placeholder 3">
            <a:extLst>
              <a:ext uri="{FF2B5EF4-FFF2-40B4-BE49-F238E27FC236}">
                <a16:creationId xmlns:a16="http://schemas.microsoft.com/office/drawing/2014/main" id="{03854733-B72E-E88F-6FB6-EAA8A4626E86}"/>
              </a:ext>
            </a:extLst>
          </p:cNvPr>
          <p:cNvGraphicFramePr>
            <a:graphicFrameLocks noGrp="1"/>
          </p:cNvGraphicFramePr>
          <p:nvPr>
            <p:ph idx="1"/>
            <p:extLst>
              <p:ext uri="{D42A27DB-BD31-4B8C-83A1-F6EECF244321}">
                <p14:modId xmlns:p14="http://schemas.microsoft.com/office/powerpoint/2010/main" val="93206246"/>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4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A9E33C-AF10-B6EE-C130-7054EF978F5D}"/>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AD5C35E-3B86-DD26-665B-DB88E7D98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6AB4BB2C-3268-60C9-7F18-B1EC5A5CC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B9CF71F5-0725-D88E-8C30-7C9466E84C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3A50C6A2-7D8A-0277-A38F-82C383B287A9}"/>
              </a:ext>
            </a:extLst>
          </p:cNvPr>
          <p:cNvSpPr>
            <a:spLocks noGrp="1"/>
          </p:cNvSpPr>
          <p:nvPr>
            <p:ph type="title"/>
          </p:nvPr>
        </p:nvSpPr>
        <p:spPr>
          <a:xfrm>
            <a:off x="838199" y="461339"/>
            <a:ext cx="8357172" cy="1953088"/>
          </a:xfrm>
        </p:spPr>
        <p:txBody>
          <a:bodyPr vert="horz" lIns="91440" tIns="45720" rIns="91440" bIns="45720" rtlCol="0" anchor="ctr">
            <a:normAutofit/>
          </a:bodyPr>
          <a:lstStyle/>
          <a:p>
            <a:r>
              <a:rPr lang="en-US" dirty="0">
                <a:solidFill>
                  <a:schemeClr val="tx2"/>
                </a:solidFill>
              </a:rPr>
              <a:t>This course will emphasize</a:t>
            </a:r>
          </a:p>
        </p:txBody>
      </p:sp>
      <p:sp>
        <p:nvSpPr>
          <p:cNvPr id="8" name="TextBox 7">
            <a:extLst>
              <a:ext uri="{FF2B5EF4-FFF2-40B4-BE49-F238E27FC236}">
                <a16:creationId xmlns:a16="http://schemas.microsoft.com/office/drawing/2014/main" id="{35424E8D-3D50-4D35-B72A-ED170FB8A8C9}"/>
              </a:ext>
            </a:extLst>
          </p:cNvPr>
          <p:cNvSpPr txBox="1"/>
          <p:nvPr/>
        </p:nvSpPr>
        <p:spPr>
          <a:xfrm>
            <a:off x="838200" y="2332234"/>
            <a:ext cx="6363984" cy="4064427"/>
          </a:xfrm>
          <a:prstGeom prst="rect">
            <a:avLst/>
          </a:prstGeom>
        </p:spPr>
        <p:txBody>
          <a:bodyPr vert="horz" lIns="91440" tIns="45720" rIns="91440" bIns="45720" rtlCol="0">
            <a:normAutofit/>
          </a:bodyPr>
          <a:lstStyle/>
          <a:p>
            <a:pPr marL="285750" indent="-228600">
              <a:spcAft>
                <a:spcPts val="600"/>
              </a:spcAft>
              <a:buClr>
                <a:schemeClr val="accent1"/>
              </a:buClr>
              <a:buFont typeface="Arial" panose="020B0604020202020204" pitchFamily="34" charset="0"/>
              <a:buChar char="•"/>
            </a:pPr>
            <a:r>
              <a:rPr lang="en-US" sz="2800" b="1" dirty="0">
                <a:solidFill>
                  <a:schemeClr val="tx2"/>
                </a:solidFill>
              </a:rPr>
              <a:t>WHAT synodality is</a:t>
            </a:r>
          </a:p>
          <a:p>
            <a:pPr marL="742950" lvl="1" indent="-228600">
              <a:spcAft>
                <a:spcPts val="600"/>
              </a:spcAft>
              <a:buClr>
                <a:schemeClr val="accent1"/>
              </a:buClr>
              <a:buFont typeface="Arial" panose="020B0604020202020204" pitchFamily="34" charset="0"/>
              <a:buChar char="•"/>
            </a:pPr>
            <a:r>
              <a:rPr lang="en-US" sz="2800" dirty="0">
                <a:solidFill>
                  <a:schemeClr val="tx2"/>
                </a:solidFill>
              </a:rPr>
              <a:t>The topic of dialogue and discernment</a:t>
            </a:r>
          </a:p>
          <a:p>
            <a:pPr marL="514350" lvl="1">
              <a:spcAft>
                <a:spcPts val="600"/>
              </a:spcAft>
              <a:buClr>
                <a:schemeClr val="accent1"/>
              </a:buClr>
            </a:pPr>
            <a:endParaRPr lang="en-US" sz="2800" dirty="0">
              <a:solidFill>
                <a:schemeClr val="tx2"/>
              </a:solidFill>
            </a:endParaRPr>
          </a:p>
          <a:p>
            <a:pPr marL="285750" indent="-228600">
              <a:spcAft>
                <a:spcPts val="600"/>
              </a:spcAft>
              <a:buClr>
                <a:schemeClr val="accent1"/>
              </a:buClr>
              <a:buFont typeface="Arial" panose="020B0604020202020204" pitchFamily="34" charset="0"/>
              <a:buChar char="•"/>
            </a:pPr>
            <a:r>
              <a:rPr lang="en-US" sz="2800" b="1" dirty="0">
                <a:solidFill>
                  <a:schemeClr val="tx2"/>
                </a:solidFill>
              </a:rPr>
              <a:t>HOW synodality is practiced</a:t>
            </a:r>
          </a:p>
          <a:p>
            <a:pPr marL="742950" lvl="1" indent="-228600">
              <a:spcAft>
                <a:spcPts val="600"/>
              </a:spcAft>
              <a:buClr>
                <a:schemeClr val="accent1"/>
              </a:buClr>
              <a:buFont typeface="Arial" panose="020B0604020202020204" pitchFamily="34" charset="0"/>
              <a:buChar char="•"/>
            </a:pPr>
            <a:r>
              <a:rPr lang="en-US" sz="2800" dirty="0">
                <a:solidFill>
                  <a:schemeClr val="tx2"/>
                </a:solidFill>
              </a:rPr>
              <a:t>Key elements of synodality</a:t>
            </a:r>
          </a:p>
        </p:txBody>
      </p:sp>
      <p:pic>
        <p:nvPicPr>
          <p:cNvPr id="7" name="Content Placeholder 6" descr="A group of people walking under a sun&#10;&#10;AI-generated content may be incorrect.">
            <a:extLst>
              <a:ext uri="{FF2B5EF4-FFF2-40B4-BE49-F238E27FC236}">
                <a16:creationId xmlns:a16="http://schemas.microsoft.com/office/drawing/2014/main" id="{E6A72B00-6B29-DABC-BA2C-3C94CFE13CB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71842" y="1019556"/>
            <a:ext cx="3927394" cy="4818888"/>
          </a:xfrm>
          <a:prstGeom prst="rect">
            <a:avLst/>
          </a:prstGeom>
        </p:spPr>
      </p:pic>
      <p:pic>
        <p:nvPicPr>
          <p:cNvPr id="29" name="Picture 28">
            <a:extLst>
              <a:ext uri="{FF2B5EF4-FFF2-40B4-BE49-F238E27FC236}">
                <a16:creationId xmlns:a16="http://schemas.microsoft.com/office/drawing/2014/main" id="{E2536804-E240-6195-B434-026418F0A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407865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C5219D-090F-1D10-15BB-128658ABFFB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0" name="Picture 29">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5E7D053C-655F-1A8B-0AD6-F23253E39D29}"/>
              </a:ext>
            </a:extLst>
          </p:cNvPr>
          <p:cNvSpPr>
            <a:spLocks noGrp="1"/>
          </p:cNvSpPr>
          <p:nvPr>
            <p:ph type="title"/>
          </p:nvPr>
        </p:nvSpPr>
        <p:spPr>
          <a:xfrm>
            <a:off x="838201" y="559813"/>
            <a:ext cx="10348146" cy="1283471"/>
          </a:xfrm>
        </p:spPr>
        <p:txBody>
          <a:bodyPr anchor="t">
            <a:normAutofit/>
          </a:bodyPr>
          <a:lstStyle/>
          <a:p>
            <a:r>
              <a:rPr lang="en-US" dirty="0">
                <a:solidFill>
                  <a:schemeClr val="tx2"/>
                </a:solidFill>
              </a:rPr>
              <a:t>Hopes for the Experience</a:t>
            </a:r>
          </a:p>
        </p:txBody>
      </p:sp>
      <p:pic>
        <p:nvPicPr>
          <p:cNvPr id="32" name="Picture 31">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22" name="Content Placeholder 4">
            <a:extLst>
              <a:ext uri="{FF2B5EF4-FFF2-40B4-BE49-F238E27FC236}">
                <a16:creationId xmlns:a16="http://schemas.microsoft.com/office/drawing/2014/main" id="{3B53712A-900E-410F-887E-F28C9D2509FB}"/>
              </a:ext>
            </a:extLst>
          </p:cNvPr>
          <p:cNvGraphicFramePr>
            <a:graphicFrameLocks noGrp="1"/>
          </p:cNvGraphicFramePr>
          <p:nvPr>
            <p:ph idx="1"/>
            <p:extLst>
              <p:ext uri="{D42A27DB-BD31-4B8C-83A1-F6EECF244321}">
                <p14:modId xmlns:p14="http://schemas.microsoft.com/office/powerpoint/2010/main" val="2662888924"/>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115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EFDA57-1456-99E2-3299-D93BD208CF45}"/>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F0003B-3488-C7B1-D244-4BABEF48D10A}"/>
              </a:ext>
            </a:extLst>
          </p:cNvPr>
          <p:cNvSpPr>
            <a:spLocks noGrp="1"/>
          </p:cNvSpPr>
          <p:nvPr>
            <p:ph type="title"/>
          </p:nvPr>
        </p:nvSpPr>
        <p:spPr>
          <a:xfrm>
            <a:off x="838201" y="559813"/>
            <a:ext cx="2819399" cy="5577934"/>
          </a:xfrm>
        </p:spPr>
        <p:txBody>
          <a:bodyPr vert="horz" lIns="91440" tIns="45720" rIns="91440" bIns="45720" rtlCol="0" anchor="ctr">
            <a:normAutofit/>
          </a:bodyPr>
          <a:lstStyle/>
          <a:p>
            <a:r>
              <a:rPr lang="en-US" dirty="0"/>
              <a:t>Three Pillars of Synodal Process</a:t>
            </a:r>
          </a:p>
        </p:txBody>
      </p:sp>
      <p:graphicFrame>
        <p:nvGraphicFramePr>
          <p:cNvPr id="31" name="TextBox 7">
            <a:extLst>
              <a:ext uri="{FF2B5EF4-FFF2-40B4-BE49-F238E27FC236}">
                <a16:creationId xmlns:a16="http://schemas.microsoft.com/office/drawing/2014/main" id="{873151B6-4A57-77CB-BFDB-DA1FED38FA9D}"/>
              </a:ext>
            </a:extLst>
          </p:cNvPr>
          <p:cNvGraphicFramePr/>
          <p:nvPr>
            <p:extLst>
              <p:ext uri="{D42A27DB-BD31-4B8C-83A1-F6EECF244321}">
                <p14:modId xmlns:p14="http://schemas.microsoft.com/office/powerpoint/2010/main" val="2483914886"/>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741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357EED-F44D-EDE1-5658-51D2F6A93B3C}"/>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D829F2A-13A2-4471-E49C-BF307CFE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D3E13FA5-39A6-15D0-0E20-E91510DBD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D0379D94-7036-0525-0F58-1FF17D3658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pic>
        <p:nvPicPr>
          <p:cNvPr id="7" name="Content Placeholder 6" descr="A group of people walking under a sun&#10;&#10;AI-generated content may be incorrect.">
            <a:extLst>
              <a:ext uri="{FF2B5EF4-FFF2-40B4-BE49-F238E27FC236}">
                <a16:creationId xmlns:a16="http://schemas.microsoft.com/office/drawing/2014/main" id="{6111DFCE-BC34-842B-992A-6A2FE359E4B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3331" y="1679313"/>
            <a:ext cx="2999009" cy="3679765"/>
          </a:xfrm>
          <a:prstGeom prst="rect">
            <a:avLst/>
          </a:prstGeom>
        </p:spPr>
      </p:pic>
      <p:pic>
        <p:nvPicPr>
          <p:cNvPr id="29" name="Picture 28">
            <a:extLst>
              <a:ext uri="{FF2B5EF4-FFF2-40B4-BE49-F238E27FC236}">
                <a16:creationId xmlns:a16="http://schemas.microsoft.com/office/drawing/2014/main" id="{E3FC4774-F31C-C798-8CAD-5EB124B9E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graphicFrame>
        <p:nvGraphicFramePr>
          <p:cNvPr id="6" name="Diagram 5">
            <a:extLst>
              <a:ext uri="{FF2B5EF4-FFF2-40B4-BE49-F238E27FC236}">
                <a16:creationId xmlns:a16="http://schemas.microsoft.com/office/drawing/2014/main" id="{A88EFA1E-53B4-7D68-366C-4E05196B415C}"/>
              </a:ext>
            </a:extLst>
          </p:cNvPr>
          <p:cNvGraphicFramePr/>
          <p:nvPr>
            <p:extLst>
              <p:ext uri="{D42A27DB-BD31-4B8C-83A1-F6EECF244321}">
                <p14:modId xmlns:p14="http://schemas.microsoft.com/office/powerpoint/2010/main" val="301113984"/>
              </p:ext>
            </p:extLst>
          </p:nvPr>
        </p:nvGraphicFramePr>
        <p:xfrm>
          <a:off x="3030739" y="809861"/>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20478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309210-4586-6091-AF01-1C5460A3C6F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0FDFEEA-B96E-BD0A-70FF-A5AACEBB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754A78D5-5744-3496-69FA-C6DC07537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791BDB54-4200-532E-29E9-E97D8C296C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9653EAF9-3A9A-DB40-1912-E31D24EFA8AE}"/>
              </a:ext>
            </a:extLst>
          </p:cNvPr>
          <p:cNvSpPr>
            <a:spLocks noGrp="1"/>
          </p:cNvSpPr>
          <p:nvPr>
            <p:ph type="title"/>
          </p:nvPr>
        </p:nvSpPr>
        <p:spPr>
          <a:xfrm>
            <a:off x="838199" y="461339"/>
            <a:ext cx="8357172" cy="1953088"/>
          </a:xfrm>
        </p:spPr>
        <p:txBody>
          <a:bodyPr vert="horz" lIns="91440" tIns="45720" rIns="91440" bIns="45720" rtlCol="0" anchor="ctr">
            <a:normAutofit/>
          </a:bodyPr>
          <a:lstStyle/>
          <a:p>
            <a:r>
              <a:rPr lang="en-US" dirty="0">
                <a:solidFill>
                  <a:schemeClr val="tx2"/>
                </a:solidFill>
              </a:rPr>
              <a:t>Small &amp; Large Group Sharing</a:t>
            </a:r>
          </a:p>
        </p:txBody>
      </p:sp>
      <p:sp>
        <p:nvSpPr>
          <p:cNvPr id="8" name="TextBox 7">
            <a:extLst>
              <a:ext uri="{FF2B5EF4-FFF2-40B4-BE49-F238E27FC236}">
                <a16:creationId xmlns:a16="http://schemas.microsoft.com/office/drawing/2014/main" id="{46819CA7-866D-F5A9-615E-89F3F9880B39}"/>
              </a:ext>
            </a:extLst>
          </p:cNvPr>
          <p:cNvSpPr txBox="1"/>
          <p:nvPr/>
        </p:nvSpPr>
        <p:spPr>
          <a:xfrm>
            <a:off x="773029" y="2090464"/>
            <a:ext cx="6363984" cy="4064427"/>
          </a:xfrm>
          <a:prstGeom prst="rect">
            <a:avLst/>
          </a:prstGeom>
        </p:spPr>
        <p:txBody>
          <a:bodyPr vert="horz" lIns="91440" tIns="45720" rIns="91440" bIns="45720" rtlCol="0">
            <a:normAutofit/>
          </a:bodyPr>
          <a:lstStyle/>
          <a:p>
            <a:pPr marL="571500" indent="-514350">
              <a:spcAft>
                <a:spcPts val="600"/>
              </a:spcAft>
              <a:buClr>
                <a:schemeClr val="accent1"/>
              </a:buClr>
              <a:buAutoNum type="arabicPeriod"/>
            </a:pPr>
            <a:r>
              <a:rPr lang="en-US" sz="2800" dirty="0">
                <a:solidFill>
                  <a:schemeClr val="tx2"/>
                </a:solidFill>
              </a:rPr>
              <a:t>What excites you about what you heard?</a:t>
            </a:r>
          </a:p>
          <a:p>
            <a:pPr marL="571500" indent="-514350">
              <a:spcAft>
                <a:spcPts val="600"/>
              </a:spcAft>
              <a:buClr>
                <a:schemeClr val="accent1"/>
              </a:buClr>
              <a:buAutoNum type="arabicPeriod"/>
            </a:pPr>
            <a:r>
              <a:rPr lang="en-US" sz="2800" dirty="0">
                <a:solidFill>
                  <a:schemeClr val="tx2"/>
                </a:solidFill>
              </a:rPr>
              <a:t>What are some potential limitations or challenges about what you heard?</a:t>
            </a:r>
          </a:p>
          <a:p>
            <a:pPr marL="571500" indent="-514350">
              <a:spcAft>
                <a:spcPts val="600"/>
              </a:spcAft>
              <a:buClr>
                <a:schemeClr val="accent1"/>
              </a:buClr>
              <a:buAutoNum type="arabicPeriod"/>
            </a:pPr>
            <a:r>
              <a:rPr lang="en-US" sz="2800" dirty="0">
                <a:solidFill>
                  <a:schemeClr val="tx2"/>
                </a:solidFill>
              </a:rPr>
              <a:t>What might be challenging for you personally?</a:t>
            </a:r>
          </a:p>
        </p:txBody>
      </p:sp>
      <p:pic>
        <p:nvPicPr>
          <p:cNvPr id="7" name="Content Placeholder 6" descr="A group of people walking under a sun&#10;&#10;AI-generated content may be incorrect.">
            <a:extLst>
              <a:ext uri="{FF2B5EF4-FFF2-40B4-BE49-F238E27FC236}">
                <a16:creationId xmlns:a16="http://schemas.microsoft.com/office/drawing/2014/main" id="{73E163B0-CB18-27D7-DC65-6E49D670A73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68333" y="1577773"/>
            <a:ext cx="3927394" cy="4818888"/>
          </a:xfrm>
          <a:prstGeom prst="rect">
            <a:avLst/>
          </a:prstGeom>
        </p:spPr>
      </p:pic>
      <p:pic>
        <p:nvPicPr>
          <p:cNvPr id="29" name="Picture 28">
            <a:extLst>
              <a:ext uri="{FF2B5EF4-FFF2-40B4-BE49-F238E27FC236}">
                <a16:creationId xmlns:a16="http://schemas.microsoft.com/office/drawing/2014/main" id="{B9AECC1B-0B22-27F9-4282-5407174339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85351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972AB3-7EBD-33D8-A9BB-DF69A1E259C8}"/>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43499E-ED88-69A6-E890-7BED5B4AB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FF7746B8-4319-70EE-2FD3-F055C51315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71C002EB-C8FB-BD60-0D99-A6B4D49966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1095E6D3-C71D-125F-E1F4-0076AE404EA5}"/>
              </a:ext>
            </a:extLst>
          </p:cNvPr>
          <p:cNvSpPr>
            <a:spLocks noGrp="1"/>
          </p:cNvSpPr>
          <p:nvPr>
            <p:ph type="title"/>
          </p:nvPr>
        </p:nvSpPr>
        <p:spPr>
          <a:xfrm>
            <a:off x="838199" y="461339"/>
            <a:ext cx="8357172" cy="1953088"/>
          </a:xfrm>
        </p:spPr>
        <p:txBody>
          <a:bodyPr vert="horz" lIns="91440" tIns="45720" rIns="91440" bIns="45720" rtlCol="0" anchor="ctr">
            <a:normAutofit/>
          </a:bodyPr>
          <a:lstStyle/>
          <a:p>
            <a:r>
              <a:rPr lang="en-US" dirty="0">
                <a:solidFill>
                  <a:schemeClr val="tx2"/>
                </a:solidFill>
              </a:rPr>
              <a:t>Reflection Question</a:t>
            </a:r>
          </a:p>
        </p:txBody>
      </p:sp>
      <p:sp>
        <p:nvSpPr>
          <p:cNvPr id="8" name="TextBox 7">
            <a:extLst>
              <a:ext uri="{FF2B5EF4-FFF2-40B4-BE49-F238E27FC236}">
                <a16:creationId xmlns:a16="http://schemas.microsoft.com/office/drawing/2014/main" id="{3D106BEB-AE2B-64FB-4DFF-6BD028B6089A}"/>
              </a:ext>
            </a:extLst>
          </p:cNvPr>
          <p:cNvSpPr txBox="1"/>
          <p:nvPr/>
        </p:nvSpPr>
        <p:spPr>
          <a:xfrm>
            <a:off x="773029" y="2090464"/>
            <a:ext cx="6363984" cy="4064427"/>
          </a:xfrm>
          <a:prstGeom prst="rect">
            <a:avLst/>
          </a:prstGeom>
        </p:spPr>
        <p:txBody>
          <a:bodyPr vert="horz" lIns="91440" tIns="45720" rIns="91440" bIns="45720" rtlCol="0">
            <a:normAutofit/>
          </a:bodyPr>
          <a:lstStyle/>
          <a:p>
            <a:pPr marL="57150">
              <a:spcAft>
                <a:spcPts val="600"/>
              </a:spcAft>
              <a:buClr>
                <a:schemeClr val="accent1"/>
              </a:buClr>
            </a:pPr>
            <a:r>
              <a:rPr lang="en-US" sz="5400" dirty="0">
                <a:solidFill>
                  <a:schemeClr val="tx2"/>
                </a:solidFill>
              </a:rPr>
              <a:t>What is your key takeaway from today?</a:t>
            </a:r>
          </a:p>
        </p:txBody>
      </p:sp>
      <p:pic>
        <p:nvPicPr>
          <p:cNvPr id="7" name="Content Placeholder 6" descr="A group of people walking under a sun&#10;&#10;AI-generated content may be incorrect.">
            <a:extLst>
              <a:ext uri="{FF2B5EF4-FFF2-40B4-BE49-F238E27FC236}">
                <a16:creationId xmlns:a16="http://schemas.microsoft.com/office/drawing/2014/main" id="{43FE8ED0-8346-4DA6-BA5E-675ACDAF250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368333" y="1577773"/>
            <a:ext cx="3927394" cy="4818888"/>
          </a:xfrm>
          <a:prstGeom prst="rect">
            <a:avLst/>
          </a:prstGeom>
        </p:spPr>
      </p:pic>
      <p:pic>
        <p:nvPicPr>
          <p:cNvPr id="29" name="Picture 28">
            <a:extLst>
              <a:ext uri="{FF2B5EF4-FFF2-40B4-BE49-F238E27FC236}">
                <a16:creationId xmlns:a16="http://schemas.microsoft.com/office/drawing/2014/main" id="{1F2528EC-EFE2-6099-EBC5-B9D60A0CBE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55645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D9B515-C7CA-86E7-2B2B-7251C435FA10}"/>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6" name="Picture 3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8" name="Rectangle 37">
            <a:extLst>
              <a:ext uri="{FF2B5EF4-FFF2-40B4-BE49-F238E27FC236}">
                <a16:creationId xmlns:a16="http://schemas.microsoft.com/office/drawing/2014/main" id="{EB614023-3F38-44EB-8ABB-B52E5B9E2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8C5F9310-ED3E-45B9-9D97-AC0F2C890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 name="Picture 5" descr="A row of red candles&#10;&#10;AI-generated content may be incorrect.">
            <a:extLst>
              <a:ext uri="{FF2B5EF4-FFF2-40B4-BE49-F238E27FC236}">
                <a16:creationId xmlns:a16="http://schemas.microsoft.com/office/drawing/2014/main" id="{30310F9F-C680-2894-180E-ED9936DCE797}"/>
              </a:ext>
            </a:extLst>
          </p:cNvPr>
          <p:cNvPicPr>
            <a:picLocks noChangeAspect="1"/>
          </p:cNvPicPr>
          <p:nvPr/>
        </p:nvPicPr>
        <p:blipFill>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809" r="173" b="1"/>
          <a:stretch>
            <a:fillRect/>
          </a:stretch>
        </p:blipFill>
        <p:spPr>
          <a:xfrm>
            <a:off x="20" y="1376"/>
            <a:ext cx="12191980" cy="6856624"/>
          </a:xfrm>
          <a:prstGeom prst="rect">
            <a:avLst/>
          </a:prstGeom>
        </p:spPr>
      </p:pic>
      <p:sp>
        <p:nvSpPr>
          <p:cNvPr id="42" name="Rectangle 41">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A895E9-6941-E068-9E38-1E477A3223C5}"/>
              </a:ext>
            </a:extLst>
          </p:cNvPr>
          <p:cNvSpPr>
            <a:spLocks noGrp="1"/>
          </p:cNvSpPr>
          <p:nvPr>
            <p:ph type="title"/>
          </p:nvPr>
        </p:nvSpPr>
        <p:spPr>
          <a:xfrm>
            <a:off x="996275" y="3523512"/>
            <a:ext cx="6198566" cy="2603208"/>
          </a:xfrm>
        </p:spPr>
        <p:txBody>
          <a:bodyPr vert="horz" lIns="91440" tIns="45720" rIns="91440" bIns="45720" rtlCol="0" anchor="b">
            <a:normAutofit/>
          </a:bodyPr>
          <a:lstStyle/>
          <a:p>
            <a:r>
              <a:rPr lang="en-US" sz="5400" dirty="0">
                <a:solidFill>
                  <a:srgbClr val="FFFFFF"/>
                </a:solidFill>
              </a:rPr>
              <a:t>Closing Prayer</a:t>
            </a:r>
          </a:p>
        </p:txBody>
      </p:sp>
    </p:spTree>
    <p:extLst>
      <p:ext uri="{BB962C8B-B14F-4D97-AF65-F5344CB8AC3E}">
        <p14:creationId xmlns:p14="http://schemas.microsoft.com/office/powerpoint/2010/main" val="2188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EF388F-DFFA-F3E6-D506-32B33EB858C5}"/>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BDC01C4-4D58-5426-7722-27BC3E5E0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39BF1251-9A4C-38B4-25E8-59CC69F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F087637E-881A-0D04-967A-8939230446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432819C6-CFB2-90FE-0177-0AACC1FD12F9}"/>
              </a:ext>
            </a:extLst>
          </p:cNvPr>
          <p:cNvSpPr>
            <a:spLocks noGrp="1"/>
          </p:cNvSpPr>
          <p:nvPr>
            <p:ph type="title"/>
          </p:nvPr>
        </p:nvSpPr>
        <p:spPr>
          <a:xfrm>
            <a:off x="838199" y="461339"/>
            <a:ext cx="8357172" cy="1953088"/>
          </a:xfrm>
        </p:spPr>
        <p:txBody>
          <a:bodyPr vert="horz" lIns="91440" tIns="45720" rIns="91440" bIns="45720" rtlCol="0" anchor="ctr">
            <a:normAutofit/>
          </a:bodyPr>
          <a:lstStyle/>
          <a:p>
            <a:r>
              <a:rPr lang="en-US" dirty="0">
                <a:solidFill>
                  <a:schemeClr val="tx2"/>
                </a:solidFill>
              </a:rPr>
              <a:t>Looking to the Next Session</a:t>
            </a:r>
          </a:p>
        </p:txBody>
      </p:sp>
      <p:sp>
        <p:nvSpPr>
          <p:cNvPr id="8" name="TextBox 7">
            <a:extLst>
              <a:ext uri="{FF2B5EF4-FFF2-40B4-BE49-F238E27FC236}">
                <a16:creationId xmlns:a16="http://schemas.microsoft.com/office/drawing/2014/main" id="{0C9A13EC-E1BC-C6AD-3FFB-9D66736069BF}"/>
              </a:ext>
            </a:extLst>
          </p:cNvPr>
          <p:cNvSpPr txBox="1"/>
          <p:nvPr/>
        </p:nvSpPr>
        <p:spPr>
          <a:xfrm>
            <a:off x="773028" y="2090464"/>
            <a:ext cx="10130323" cy="4064427"/>
          </a:xfrm>
          <a:prstGeom prst="rect">
            <a:avLst/>
          </a:prstGeom>
        </p:spPr>
        <p:txBody>
          <a:bodyPr vert="horz" lIns="91440" tIns="45720" rIns="91440" bIns="45720" rtlCol="0">
            <a:normAutofit fontScale="92500" lnSpcReduction="10000"/>
          </a:bodyPr>
          <a:lstStyle/>
          <a:p>
            <a:pPr marL="57150">
              <a:spcAft>
                <a:spcPts val="600"/>
              </a:spcAft>
              <a:buClr>
                <a:schemeClr val="accent1"/>
              </a:buClr>
            </a:pPr>
            <a:r>
              <a:rPr lang="en-US" sz="4000" dirty="0">
                <a:solidFill>
                  <a:schemeClr val="tx2"/>
                </a:solidFill>
              </a:rPr>
              <a:t>Assignment: Reading and Video (in handout)</a:t>
            </a:r>
          </a:p>
          <a:p>
            <a:pPr marL="57150">
              <a:spcAft>
                <a:spcPts val="600"/>
              </a:spcAft>
              <a:buClr>
                <a:schemeClr val="accent1"/>
              </a:buClr>
            </a:pPr>
            <a:r>
              <a:rPr lang="en-US" sz="4000" dirty="0">
                <a:solidFill>
                  <a:schemeClr val="tx2"/>
                </a:solidFill>
              </a:rPr>
              <a:t>Questions: </a:t>
            </a:r>
          </a:p>
          <a:p>
            <a:pPr marL="800100" indent="-742950">
              <a:spcAft>
                <a:spcPts val="600"/>
              </a:spcAft>
              <a:buClr>
                <a:schemeClr val="accent1"/>
              </a:buClr>
              <a:buAutoNum type="arabicPeriod"/>
            </a:pPr>
            <a:r>
              <a:rPr lang="en-US" sz="4000" dirty="0">
                <a:solidFill>
                  <a:schemeClr val="tx2"/>
                </a:solidFill>
              </a:rPr>
              <a:t>What are examples of co-responsibility, shared governance, and inclusive listening that you have observed in the church?</a:t>
            </a:r>
          </a:p>
          <a:p>
            <a:pPr marL="800100" indent="-742950">
              <a:spcAft>
                <a:spcPts val="600"/>
              </a:spcAft>
              <a:buClr>
                <a:schemeClr val="accent1"/>
              </a:buClr>
              <a:buAutoNum type="arabicPeriod"/>
            </a:pPr>
            <a:r>
              <a:rPr lang="en-US" sz="4000" dirty="0">
                <a:solidFill>
                  <a:schemeClr val="tx2"/>
                </a:solidFill>
              </a:rPr>
              <a:t>What would you like to learn about synodality?</a:t>
            </a:r>
          </a:p>
        </p:txBody>
      </p:sp>
      <p:pic>
        <p:nvPicPr>
          <p:cNvPr id="29" name="Picture 28">
            <a:extLst>
              <a:ext uri="{FF2B5EF4-FFF2-40B4-BE49-F238E27FC236}">
                <a16:creationId xmlns:a16="http://schemas.microsoft.com/office/drawing/2014/main" id="{96253E19-9AD3-353F-6021-8B09F85705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14293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FC27B234-DEAC-C733-E91A-82D19E6B6023}"/>
              </a:ext>
            </a:extLst>
          </p:cNvPr>
          <p:cNvSpPr>
            <a:spLocks noGrp="1"/>
          </p:cNvSpPr>
          <p:nvPr>
            <p:ph type="title"/>
          </p:nvPr>
        </p:nvSpPr>
        <p:spPr>
          <a:xfrm>
            <a:off x="838200" y="461339"/>
            <a:ext cx="4648200" cy="2831136"/>
          </a:xfrm>
        </p:spPr>
        <p:txBody>
          <a:bodyPr>
            <a:normAutofit/>
          </a:bodyPr>
          <a:lstStyle/>
          <a:p>
            <a:r>
              <a:rPr lang="en-US" dirty="0">
                <a:solidFill>
                  <a:schemeClr val="tx2"/>
                </a:solidFill>
              </a:rPr>
              <a:t>Welcome &amp; Introductions</a:t>
            </a:r>
          </a:p>
        </p:txBody>
      </p:sp>
      <p:sp>
        <p:nvSpPr>
          <p:cNvPr id="9" name="Content Placeholder 8">
            <a:extLst>
              <a:ext uri="{FF2B5EF4-FFF2-40B4-BE49-F238E27FC236}">
                <a16:creationId xmlns:a16="http://schemas.microsoft.com/office/drawing/2014/main" id="{C116C111-49A5-0710-BF39-9FBF1272FC9A}"/>
              </a:ext>
            </a:extLst>
          </p:cNvPr>
          <p:cNvSpPr>
            <a:spLocks noGrp="1"/>
          </p:cNvSpPr>
          <p:nvPr>
            <p:ph idx="1"/>
          </p:nvPr>
        </p:nvSpPr>
        <p:spPr>
          <a:xfrm>
            <a:off x="917294" y="2730723"/>
            <a:ext cx="4647901" cy="2585613"/>
          </a:xfrm>
        </p:spPr>
        <p:txBody>
          <a:bodyPr>
            <a:normAutofit/>
          </a:bodyPr>
          <a:lstStyle/>
          <a:p>
            <a:pPr marL="0" indent="0">
              <a:buNone/>
            </a:pPr>
            <a:r>
              <a:rPr lang="en-US" sz="1800" dirty="0">
                <a:solidFill>
                  <a:schemeClr val="tx1"/>
                </a:solidFill>
              </a:rPr>
              <a:t>Each person introduces themselves and what they like to do on a day off.</a:t>
            </a:r>
          </a:p>
          <a:p>
            <a:pPr marL="0" indent="0">
              <a:buNone/>
            </a:pPr>
            <a:endParaRPr lang="en-US" sz="1800" dirty="0">
              <a:solidFill>
                <a:schemeClr val="tx1"/>
              </a:solidFill>
            </a:endParaRPr>
          </a:p>
          <a:p>
            <a:pPr marL="0" indent="0">
              <a:buNone/>
            </a:pPr>
            <a:r>
              <a:rPr lang="en-US" sz="1800" dirty="0">
                <a:solidFill>
                  <a:schemeClr val="tx1"/>
                </a:solidFill>
              </a:rPr>
              <a:t>We will ask someone to go first, then please invite the next person by name.</a:t>
            </a:r>
          </a:p>
        </p:txBody>
      </p:sp>
      <p:pic>
        <p:nvPicPr>
          <p:cNvPr id="5" name="Content Placeholder 4" descr="A sign on a wood wall&#10;&#10;AI-generated content may be incorrect.">
            <a:extLst>
              <a:ext uri="{FF2B5EF4-FFF2-40B4-BE49-F238E27FC236}">
                <a16:creationId xmlns:a16="http://schemas.microsoft.com/office/drawing/2014/main" id="{F1970DB8-67EC-956E-A94E-9BD23474A6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26806" y="1827193"/>
            <a:ext cx="4817466" cy="3203614"/>
          </a:xfrm>
          <a:prstGeom prst="rect">
            <a:avLst/>
          </a:prstGeom>
        </p:spPr>
      </p:pic>
      <p:pic>
        <p:nvPicPr>
          <p:cNvPr id="18" name="Picture 17">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3061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4021E4-09D7-0C35-CC75-8E134637421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325BFB6F-A2D8-B24D-E9FA-B222DE059E64}"/>
              </a:ext>
            </a:extLst>
          </p:cNvPr>
          <p:cNvSpPr>
            <a:spLocks noGrp="1"/>
          </p:cNvSpPr>
          <p:nvPr>
            <p:ph type="title"/>
          </p:nvPr>
        </p:nvSpPr>
        <p:spPr>
          <a:xfrm>
            <a:off x="838200" y="461339"/>
            <a:ext cx="6030686" cy="2831136"/>
          </a:xfrm>
        </p:spPr>
        <p:txBody>
          <a:bodyPr vert="horz" lIns="91440" tIns="45720" rIns="91440" bIns="45720" rtlCol="0" anchor="ctr">
            <a:normAutofit/>
          </a:bodyPr>
          <a:lstStyle/>
          <a:p>
            <a:r>
              <a:rPr lang="en-US" dirty="0">
                <a:solidFill>
                  <a:schemeClr val="tx2"/>
                </a:solidFill>
              </a:rPr>
              <a:t>Overview of Session</a:t>
            </a:r>
          </a:p>
        </p:txBody>
      </p:sp>
      <p:sp>
        <p:nvSpPr>
          <p:cNvPr id="8" name="TextBox 7">
            <a:extLst>
              <a:ext uri="{FF2B5EF4-FFF2-40B4-BE49-F238E27FC236}">
                <a16:creationId xmlns:a16="http://schemas.microsoft.com/office/drawing/2014/main" id="{ECF889BB-EFCB-C458-CDC3-B6D87140C966}"/>
              </a:ext>
            </a:extLst>
          </p:cNvPr>
          <p:cNvSpPr txBox="1"/>
          <p:nvPr/>
        </p:nvSpPr>
        <p:spPr>
          <a:xfrm>
            <a:off x="835152" y="2671647"/>
            <a:ext cx="4647901" cy="2585613"/>
          </a:xfrm>
          <a:prstGeom prst="rect">
            <a:avLst/>
          </a:prstGeom>
        </p:spPr>
        <p:txBody>
          <a:bodyPr vert="horz" lIns="91440" tIns="45720" rIns="91440" bIns="45720" rtlCol="0">
            <a:normAutofit/>
          </a:bodyPr>
          <a:lstStyle/>
          <a:p>
            <a:pPr marL="285750" indent="-228600">
              <a:spcAft>
                <a:spcPts val="600"/>
              </a:spcAft>
              <a:buClr>
                <a:schemeClr val="accent1"/>
              </a:buClr>
              <a:buFont typeface="Arial" panose="020B0604020202020204" pitchFamily="34" charset="0"/>
              <a:buChar char="•"/>
            </a:pPr>
            <a:r>
              <a:rPr lang="en-US" dirty="0">
                <a:solidFill>
                  <a:schemeClr val="tx2"/>
                </a:solidFill>
              </a:rPr>
              <a:t>Welcome, Introductions &amp; Overview</a:t>
            </a:r>
          </a:p>
          <a:p>
            <a:pPr marL="285750" indent="-228600">
              <a:spcAft>
                <a:spcPts val="600"/>
              </a:spcAft>
              <a:buClr>
                <a:schemeClr val="accent1"/>
              </a:buClr>
              <a:buFont typeface="Arial" panose="020B0604020202020204" pitchFamily="34" charset="0"/>
              <a:buChar char="•"/>
            </a:pPr>
            <a:r>
              <a:rPr lang="en-US" dirty="0">
                <a:solidFill>
                  <a:schemeClr val="tx2"/>
                </a:solidFill>
              </a:rPr>
              <a:t>Scripture Presentations &amp; Debrief</a:t>
            </a:r>
          </a:p>
          <a:p>
            <a:pPr marL="285750" indent="-228600">
              <a:spcAft>
                <a:spcPts val="600"/>
              </a:spcAft>
              <a:buClr>
                <a:schemeClr val="accent1"/>
              </a:buClr>
              <a:buFont typeface="Arial" panose="020B0604020202020204" pitchFamily="34" charset="0"/>
              <a:buChar char="•"/>
            </a:pPr>
            <a:r>
              <a:rPr lang="en-US" dirty="0">
                <a:solidFill>
                  <a:schemeClr val="tx2"/>
                </a:solidFill>
              </a:rPr>
              <a:t>Presentation: Introduction to Synodality</a:t>
            </a:r>
          </a:p>
          <a:p>
            <a:pPr marL="285750" indent="-228600">
              <a:spcAft>
                <a:spcPts val="600"/>
              </a:spcAft>
              <a:buClr>
                <a:schemeClr val="accent1"/>
              </a:buClr>
              <a:buFont typeface="Arial" panose="020B0604020202020204" pitchFamily="34" charset="0"/>
              <a:buChar char="•"/>
            </a:pPr>
            <a:r>
              <a:rPr lang="en-US" dirty="0">
                <a:solidFill>
                  <a:schemeClr val="tx2"/>
                </a:solidFill>
              </a:rPr>
              <a:t>Breakout Groups</a:t>
            </a:r>
          </a:p>
          <a:p>
            <a:pPr marL="285750" indent="-228600">
              <a:spcAft>
                <a:spcPts val="600"/>
              </a:spcAft>
              <a:buClr>
                <a:schemeClr val="accent1"/>
              </a:buClr>
              <a:buFont typeface="Arial" panose="020B0604020202020204" pitchFamily="34" charset="0"/>
              <a:buChar char="•"/>
            </a:pPr>
            <a:r>
              <a:rPr lang="en-US" dirty="0">
                <a:solidFill>
                  <a:schemeClr val="tx2"/>
                </a:solidFill>
              </a:rPr>
              <a:t>Large Group Sharing</a:t>
            </a:r>
          </a:p>
          <a:p>
            <a:pPr marL="285750" indent="-228600">
              <a:spcAft>
                <a:spcPts val="600"/>
              </a:spcAft>
              <a:buClr>
                <a:schemeClr val="accent1"/>
              </a:buClr>
              <a:buFont typeface="Arial" panose="020B0604020202020204" pitchFamily="34" charset="0"/>
              <a:buChar char="•"/>
            </a:pPr>
            <a:r>
              <a:rPr lang="en-US" dirty="0">
                <a:solidFill>
                  <a:schemeClr val="tx2"/>
                </a:solidFill>
              </a:rPr>
              <a:t>Conclusion and Closing Prayer</a:t>
            </a:r>
          </a:p>
          <a:p>
            <a:pPr marL="285750" indent="-228600">
              <a:spcAft>
                <a:spcPts val="600"/>
              </a:spcAft>
              <a:buClr>
                <a:schemeClr val="accent1"/>
              </a:buClr>
              <a:buFont typeface="Arial" panose="020B0604020202020204" pitchFamily="34" charset="0"/>
              <a:buChar char="•"/>
            </a:pPr>
            <a:r>
              <a:rPr lang="en-US" dirty="0">
                <a:solidFill>
                  <a:schemeClr val="tx2"/>
                </a:solidFill>
              </a:rPr>
              <a:t>Looking to the Next Session </a:t>
            </a:r>
          </a:p>
        </p:txBody>
      </p:sp>
      <p:pic>
        <p:nvPicPr>
          <p:cNvPr id="7" name="Content Placeholder 6" descr="A group of people walking under a sun&#10;&#10;AI-generated content may be incorrect.">
            <a:extLst>
              <a:ext uri="{FF2B5EF4-FFF2-40B4-BE49-F238E27FC236}">
                <a16:creationId xmlns:a16="http://schemas.microsoft.com/office/drawing/2014/main" id="{817C06C1-94B4-DFCB-6A0F-B6428BEC80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71842" y="1019556"/>
            <a:ext cx="3927394" cy="4818888"/>
          </a:xfrm>
          <a:prstGeom prst="rect">
            <a:avLst/>
          </a:prstGeom>
        </p:spPr>
      </p:pic>
      <p:pic>
        <p:nvPicPr>
          <p:cNvPr id="29" name="Picture 28">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223668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9C5563-7A33-3B8E-D3BA-809D3AA18DC8}"/>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8" name="Picture 37">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A2514A32-3686-6E34-DC55-111EDB0D1B58}"/>
              </a:ext>
            </a:extLst>
          </p:cNvPr>
          <p:cNvSpPr>
            <a:spLocks noGrp="1"/>
          </p:cNvSpPr>
          <p:nvPr>
            <p:ph type="title"/>
          </p:nvPr>
        </p:nvSpPr>
        <p:spPr>
          <a:xfrm>
            <a:off x="838199" y="461339"/>
            <a:ext cx="6928559" cy="1811690"/>
          </a:xfrm>
        </p:spPr>
        <p:txBody>
          <a:bodyPr vert="horz" lIns="91440" tIns="45720" rIns="91440" bIns="45720" rtlCol="0" anchor="ctr">
            <a:normAutofit/>
          </a:bodyPr>
          <a:lstStyle/>
          <a:p>
            <a:r>
              <a:rPr lang="en-US" dirty="0">
                <a:solidFill>
                  <a:schemeClr val="tx2"/>
                </a:solidFill>
              </a:rPr>
              <a:t>Scripture Presentations</a:t>
            </a:r>
          </a:p>
        </p:txBody>
      </p:sp>
      <p:sp>
        <p:nvSpPr>
          <p:cNvPr id="8" name="TextBox 7">
            <a:extLst>
              <a:ext uri="{FF2B5EF4-FFF2-40B4-BE49-F238E27FC236}">
                <a16:creationId xmlns:a16="http://schemas.microsoft.com/office/drawing/2014/main" id="{637781E9-AAFD-CB80-CF25-FD6719278E5D}"/>
              </a:ext>
            </a:extLst>
          </p:cNvPr>
          <p:cNvSpPr txBox="1"/>
          <p:nvPr/>
        </p:nvSpPr>
        <p:spPr>
          <a:xfrm>
            <a:off x="832103" y="2273029"/>
            <a:ext cx="5864021" cy="3935442"/>
          </a:xfrm>
          <a:prstGeom prst="rect">
            <a:avLst/>
          </a:prstGeom>
        </p:spPr>
        <p:txBody>
          <a:bodyPr vert="horz" lIns="91440" tIns="45720" rIns="91440" bIns="45720" rtlCol="0">
            <a:normAutofit/>
          </a:bodyPr>
          <a:lstStyle/>
          <a:p>
            <a:pPr marL="57150">
              <a:spcAft>
                <a:spcPts val="600"/>
              </a:spcAft>
              <a:buClr>
                <a:schemeClr val="accent1"/>
              </a:buClr>
            </a:pPr>
            <a:endParaRPr lang="en-US" dirty="0">
              <a:solidFill>
                <a:schemeClr val="tx2"/>
              </a:solidFill>
            </a:endParaRPr>
          </a:p>
          <a:p>
            <a:pPr marL="57150">
              <a:spcAft>
                <a:spcPts val="600"/>
              </a:spcAft>
              <a:buClr>
                <a:schemeClr val="accent1"/>
              </a:buClr>
            </a:pPr>
            <a:r>
              <a:rPr lang="en-US" dirty="0">
                <a:solidFill>
                  <a:schemeClr val="tx2"/>
                </a:solidFill>
              </a:rPr>
              <a:t>We will break out into small groups to share our passages.</a:t>
            </a:r>
          </a:p>
          <a:p>
            <a:pPr marL="400050" indent="-342900">
              <a:spcAft>
                <a:spcPts val="600"/>
              </a:spcAft>
              <a:buClr>
                <a:schemeClr val="accent1"/>
              </a:buClr>
              <a:buFont typeface="+mj-lt"/>
              <a:buAutoNum type="arabicPeriod"/>
            </a:pPr>
            <a:r>
              <a:rPr lang="en-US" dirty="0">
                <a:solidFill>
                  <a:schemeClr val="tx2"/>
                </a:solidFill>
              </a:rPr>
              <a:t>Read your passage.</a:t>
            </a:r>
          </a:p>
          <a:p>
            <a:pPr marL="400050" indent="-342900">
              <a:spcAft>
                <a:spcPts val="600"/>
              </a:spcAft>
              <a:buClr>
                <a:schemeClr val="accent1"/>
              </a:buClr>
              <a:buFont typeface="+mj-lt"/>
              <a:buAutoNum type="arabicPeriod"/>
            </a:pPr>
            <a:r>
              <a:rPr lang="en-US" dirty="0">
                <a:solidFill>
                  <a:schemeClr val="tx2"/>
                </a:solidFill>
              </a:rPr>
              <a:t>Offer a two-minute reflection about how it applies to your life.</a:t>
            </a:r>
          </a:p>
          <a:p>
            <a:pPr marL="400050" indent="-342900">
              <a:spcAft>
                <a:spcPts val="600"/>
              </a:spcAft>
              <a:buClr>
                <a:schemeClr val="accent1"/>
              </a:buClr>
              <a:buFont typeface="+mj-lt"/>
              <a:buAutoNum type="arabicPeriod"/>
            </a:pPr>
            <a:r>
              <a:rPr lang="en-US" dirty="0">
                <a:solidFill>
                  <a:schemeClr val="tx2"/>
                </a:solidFill>
              </a:rPr>
              <a:t>Listen without comment to the other members of your group.</a:t>
            </a:r>
          </a:p>
          <a:p>
            <a:pPr marL="400050" indent="-342900">
              <a:spcAft>
                <a:spcPts val="600"/>
              </a:spcAft>
              <a:buClr>
                <a:schemeClr val="accent1"/>
              </a:buClr>
              <a:buFont typeface="+mj-lt"/>
              <a:buAutoNum type="arabicPeriod"/>
            </a:pPr>
            <a:r>
              <a:rPr lang="en-US" dirty="0">
                <a:solidFill>
                  <a:schemeClr val="tx2"/>
                </a:solidFill>
              </a:rPr>
              <a:t>Pause for 30 seconds after each person shares to reflect on what you heard.</a:t>
            </a:r>
          </a:p>
          <a:p>
            <a:pPr marL="400050" indent="-342900">
              <a:spcAft>
                <a:spcPts val="600"/>
              </a:spcAft>
              <a:buClr>
                <a:schemeClr val="accent1"/>
              </a:buClr>
              <a:buFont typeface="+mj-lt"/>
              <a:buAutoNum type="arabicPeriod"/>
            </a:pPr>
            <a:r>
              <a:rPr lang="en-US" dirty="0">
                <a:solidFill>
                  <a:schemeClr val="tx2"/>
                </a:solidFill>
              </a:rPr>
              <a:t>After the pause, each person shares a few words in response to the reflection.</a:t>
            </a:r>
          </a:p>
        </p:txBody>
      </p:sp>
      <p:pic>
        <p:nvPicPr>
          <p:cNvPr id="51" name="Picture 50">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
        <p:nvSpPr>
          <p:cNvPr id="10" name="TextBox 9">
            <a:extLst>
              <a:ext uri="{FF2B5EF4-FFF2-40B4-BE49-F238E27FC236}">
                <a16:creationId xmlns:a16="http://schemas.microsoft.com/office/drawing/2014/main" id="{01381026-EE3A-175D-278E-1507F6A143F7}"/>
              </a:ext>
            </a:extLst>
          </p:cNvPr>
          <p:cNvSpPr txBox="1"/>
          <p:nvPr/>
        </p:nvSpPr>
        <p:spPr>
          <a:xfrm>
            <a:off x="835151" y="1722229"/>
            <a:ext cx="10045182" cy="646331"/>
          </a:xfrm>
          <a:prstGeom prst="rect">
            <a:avLst/>
          </a:prstGeom>
          <a:noFill/>
        </p:spPr>
        <p:txBody>
          <a:bodyPr wrap="square">
            <a:spAutoFit/>
          </a:bodyPr>
          <a:lstStyle/>
          <a:p>
            <a:pPr marL="57150">
              <a:spcAft>
                <a:spcPts val="600"/>
              </a:spcAft>
              <a:buClr>
                <a:schemeClr val="accent1"/>
              </a:buClr>
            </a:pPr>
            <a:r>
              <a:rPr lang="en-US" dirty="0">
                <a:solidFill>
                  <a:schemeClr val="tx2"/>
                </a:solidFill>
              </a:rPr>
              <a:t>You were invited to come today with a short scripture passage from anywhere in the Bible (no more than a few sentences) that relates to where you are on your spiritual journey. </a:t>
            </a:r>
          </a:p>
        </p:txBody>
      </p:sp>
      <p:pic>
        <p:nvPicPr>
          <p:cNvPr id="14" name="Picture 13" descr="An open book on a table&#10;&#10;AI-generated content may be incorrect.">
            <a:extLst>
              <a:ext uri="{FF2B5EF4-FFF2-40B4-BE49-F238E27FC236}">
                <a16:creationId xmlns:a16="http://schemas.microsoft.com/office/drawing/2014/main" id="{4649CE5E-718F-2131-F084-AAD14B85A17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86865" y="2561061"/>
            <a:ext cx="4173032" cy="3132067"/>
          </a:xfrm>
          <a:prstGeom prst="rect">
            <a:avLst/>
          </a:prstGeom>
        </p:spPr>
      </p:pic>
    </p:spTree>
    <p:extLst>
      <p:ext uri="{BB962C8B-B14F-4D97-AF65-F5344CB8AC3E}">
        <p14:creationId xmlns:p14="http://schemas.microsoft.com/office/powerpoint/2010/main" val="93511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063A18-7C5E-49C6-288C-66097E1872AD}"/>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52FE450-B383-3FCF-8BE0-DF0489A2C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9C260FF4-6239-5DDA-4304-993029B4E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8" name="Picture 37">
            <a:extLst>
              <a:ext uri="{FF2B5EF4-FFF2-40B4-BE49-F238E27FC236}">
                <a16:creationId xmlns:a16="http://schemas.microsoft.com/office/drawing/2014/main" id="{E3201563-75A7-AF4F-9155-895C4E5C07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BE00DFDB-9942-0251-5F6B-14FC07B249B8}"/>
              </a:ext>
            </a:extLst>
          </p:cNvPr>
          <p:cNvSpPr>
            <a:spLocks noGrp="1"/>
          </p:cNvSpPr>
          <p:nvPr>
            <p:ph type="title"/>
          </p:nvPr>
        </p:nvSpPr>
        <p:spPr>
          <a:xfrm>
            <a:off x="838199" y="461339"/>
            <a:ext cx="9004444" cy="1811690"/>
          </a:xfrm>
        </p:spPr>
        <p:txBody>
          <a:bodyPr vert="horz" lIns="91440" tIns="45720" rIns="91440" bIns="45720" rtlCol="0" anchor="ctr">
            <a:normAutofit/>
          </a:bodyPr>
          <a:lstStyle/>
          <a:p>
            <a:r>
              <a:rPr lang="en-US" dirty="0">
                <a:solidFill>
                  <a:schemeClr val="tx2"/>
                </a:solidFill>
              </a:rPr>
              <a:t>Scripture Presentations - Debrief</a:t>
            </a:r>
          </a:p>
        </p:txBody>
      </p:sp>
      <p:sp>
        <p:nvSpPr>
          <p:cNvPr id="8" name="TextBox 7">
            <a:extLst>
              <a:ext uri="{FF2B5EF4-FFF2-40B4-BE49-F238E27FC236}">
                <a16:creationId xmlns:a16="http://schemas.microsoft.com/office/drawing/2014/main" id="{6A5A87C0-D75B-2C0D-E810-F74E914774DE}"/>
              </a:ext>
            </a:extLst>
          </p:cNvPr>
          <p:cNvSpPr txBox="1"/>
          <p:nvPr/>
        </p:nvSpPr>
        <p:spPr>
          <a:xfrm>
            <a:off x="832103" y="2273029"/>
            <a:ext cx="5864021" cy="3935442"/>
          </a:xfrm>
          <a:prstGeom prst="rect">
            <a:avLst/>
          </a:prstGeom>
        </p:spPr>
        <p:txBody>
          <a:bodyPr vert="horz" lIns="91440" tIns="45720" rIns="91440" bIns="45720" rtlCol="0">
            <a:normAutofit/>
          </a:bodyPr>
          <a:lstStyle/>
          <a:p>
            <a:pPr marL="57150">
              <a:spcAft>
                <a:spcPts val="600"/>
              </a:spcAft>
              <a:buClr>
                <a:schemeClr val="accent1"/>
              </a:buClr>
            </a:pPr>
            <a:r>
              <a:rPr lang="en-US" sz="6600" dirty="0">
                <a:solidFill>
                  <a:schemeClr val="tx2"/>
                </a:solidFill>
              </a:rPr>
              <a:t>How was this experience </a:t>
            </a:r>
          </a:p>
          <a:p>
            <a:pPr marL="57150">
              <a:spcAft>
                <a:spcPts val="600"/>
              </a:spcAft>
              <a:buClr>
                <a:schemeClr val="accent1"/>
              </a:buClr>
            </a:pPr>
            <a:r>
              <a:rPr lang="en-US" sz="6600" dirty="0">
                <a:solidFill>
                  <a:schemeClr val="tx2"/>
                </a:solidFill>
              </a:rPr>
              <a:t>for you?</a:t>
            </a:r>
          </a:p>
        </p:txBody>
      </p:sp>
      <p:pic>
        <p:nvPicPr>
          <p:cNvPr id="51" name="Picture 50">
            <a:extLst>
              <a:ext uri="{FF2B5EF4-FFF2-40B4-BE49-F238E27FC236}">
                <a16:creationId xmlns:a16="http://schemas.microsoft.com/office/drawing/2014/main" id="{8B90BBA9-C211-6C49-CA79-93D4ACEF5A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pic>
        <p:nvPicPr>
          <p:cNvPr id="14" name="Picture 13" descr="An open book on a table&#10;&#10;AI-generated content may be incorrect.">
            <a:extLst>
              <a:ext uri="{FF2B5EF4-FFF2-40B4-BE49-F238E27FC236}">
                <a16:creationId xmlns:a16="http://schemas.microsoft.com/office/drawing/2014/main" id="{82F8A739-CD78-B4EF-6126-10393326C3C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86865" y="2561061"/>
            <a:ext cx="4173032" cy="3132067"/>
          </a:xfrm>
          <a:prstGeom prst="rect">
            <a:avLst/>
          </a:prstGeom>
        </p:spPr>
      </p:pic>
    </p:spTree>
    <p:extLst>
      <p:ext uri="{BB962C8B-B14F-4D97-AF65-F5344CB8AC3E}">
        <p14:creationId xmlns:p14="http://schemas.microsoft.com/office/powerpoint/2010/main" val="375892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11C958-486B-35DA-28D0-E4FA1B819946}"/>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32EBE56B-DFF0-4948-83B7-D40B66737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12" y="-9526"/>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Subtitle 2">
            <a:extLst>
              <a:ext uri="{FF2B5EF4-FFF2-40B4-BE49-F238E27FC236}">
                <a16:creationId xmlns:a16="http://schemas.microsoft.com/office/drawing/2014/main" id="{6527309A-5568-AD45-D004-D12DB55C91F3}"/>
              </a:ext>
            </a:extLst>
          </p:cNvPr>
          <p:cNvSpPr>
            <a:spLocks noGrp="1"/>
          </p:cNvSpPr>
          <p:nvPr>
            <p:ph type="subTitle" idx="1"/>
          </p:nvPr>
        </p:nvSpPr>
        <p:spPr>
          <a:xfrm>
            <a:off x="1338943" y="4058516"/>
            <a:ext cx="10014857" cy="2070574"/>
          </a:xfrm>
        </p:spPr>
        <p:txBody>
          <a:bodyPr anchor="ctr">
            <a:normAutofit/>
          </a:bodyPr>
          <a:lstStyle/>
          <a:p>
            <a:pPr algn="l"/>
            <a:r>
              <a:rPr lang="en-US" sz="4000" b="1" dirty="0">
                <a:solidFill>
                  <a:schemeClr val="tx2"/>
                </a:solidFill>
              </a:rPr>
              <a:t>Presentation: Introduction to Synodality</a:t>
            </a:r>
          </a:p>
        </p:txBody>
      </p:sp>
      <p:pic>
        <p:nvPicPr>
          <p:cNvPr id="31" name="Picture 30">
            <a:extLst>
              <a:ext uri="{FF2B5EF4-FFF2-40B4-BE49-F238E27FC236}">
                <a16:creationId xmlns:a16="http://schemas.microsoft.com/office/drawing/2014/main" id="{0504D9BB-C5B4-4DB5-9217-B4CDBBE197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2" name="Picture 31">
            <a:extLst>
              <a:ext uri="{FF2B5EF4-FFF2-40B4-BE49-F238E27FC236}">
                <a16:creationId xmlns:a16="http://schemas.microsoft.com/office/drawing/2014/main" id="{0A80FB64-DCE9-4522-B219-46AD36DB55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pic>
        <p:nvPicPr>
          <p:cNvPr id="11" name="Picture 10">
            <a:extLst>
              <a:ext uri="{FF2B5EF4-FFF2-40B4-BE49-F238E27FC236}">
                <a16:creationId xmlns:a16="http://schemas.microsoft.com/office/drawing/2014/main" id="{AD4DC297-4E63-6CEF-B7EC-D28C19588F1F}"/>
              </a:ext>
            </a:extLst>
          </p:cNvPr>
          <p:cNvPicPr>
            <a:picLocks noChangeAspect="1"/>
          </p:cNvPicPr>
          <p:nvPr/>
        </p:nvPicPr>
        <p:blipFill>
          <a:blip r:embed="rId5"/>
          <a:stretch>
            <a:fillRect/>
          </a:stretch>
        </p:blipFill>
        <p:spPr>
          <a:xfrm>
            <a:off x="1168865" y="1089923"/>
            <a:ext cx="9803936" cy="3617775"/>
          </a:xfrm>
          <a:prstGeom prst="rect">
            <a:avLst/>
          </a:prstGeom>
        </p:spPr>
      </p:pic>
    </p:spTree>
    <p:extLst>
      <p:ext uri="{BB962C8B-B14F-4D97-AF65-F5344CB8AC3E}">
        <p14:creationId xmlns:p14="http://schemas.microsoft.com/office/powerpoint/2010/main" val="229405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6FCE5D5-7FAD-E18B-52C8-D99F32400314}"/>
              </a:ext>
            </a:extLst>
          </p:cNvPr>
          <p:cNvGraphicFramePr>
            <a:graphicFrameLocks noGrp="1"/>
          </p:cNvGraphicFramePr>
          <p:nvPr>
            <p:ph sz="half" idx="2"/>
          </p:nvPr>
        </p:nvGraphicFramePr>
        <p:xfrm>
          <a:off x="-337535" y="1476166"/>
          <a:ext cx="11353800" cy="4269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5F2D93E-7A7B-E41D-49D2-3CC356035A92}"/>
              </a:ext>
            </a:extLst>
          </p:cNvPr>
          <p:cNvSpPr>
            <a:spLocks noGrp="1"/>
          </p:cNvSpPr>
          <p:nvPr>
            <p:ph type="sldNum" sz="quarter" idx="12"/>
          </p:nvPr>
        </p:nvSpPr>
        <p:spPr/>
        <p:txBody>
          <a:bodyPr/>
          <a:lstStyle/>
          <a:p>
            <a:fld id="{CBD12358-51D2-46B3-9BDE-DF29528B9454}" type="slidenum">
              <a:rPr lang="en-US" smtClean="0"/>
              <a:pPr/>
              <a:t>7</a:t>
            </a:fld>
            <a:endParaRPr lang="en-US" dirty="0"/>
          </a:p>
        </p:txBody>
      </p:sp>
      <p:sp>
        <p:nvSpPr>
          <p:cNvPr id="6" name="TextBox 5">
            <a:extLst>
              <a:ext uri="{FF2B5EF4-FFF2-40B4-BE49-F238E27FC236}">
                <a16:creationId xmlns:a16="http://schemas.microsoft.com/office/drawing/2014/main" id="{ED6DD789-552F-0549-0A6D-F769D353E98E}"/>
              </a:ext>
            </a:extLst>
          </p:cNvPr>
          <p:cNvSpPr txBox="1"/>
          <p:nvPr/>
        </p:nvSpPr>
        <p:spPr>
          <a:xfrm>
            <a:off x="10040082" y="3613636"/>
            <a:ext cx="3015048" cy="584775"/>
          </a:xfrm>
          <a:prstGeom prst="rect">
            <a:avLst/>
          </a:prstGeom>
          <a:noFill/>
        </p:spPr>
        <p:txBody>
          <a:bodyPr wrap="square" rtlCol="0">
            <a:spAutoFit/>
          </a:bodyPr>
          <a:lstStyle/>
          <a:p>
            <a:r>
              <a:rPr lang="en-US" sz="3200" dirty="0">
                <a:solidFill>
                  <a:schemeClr val="bg1"/>
                </a:solidFill>
              </a:rPr>
              <a:t>Kingdom</a:t>
            </a:r>
          </a:p>
        </p:txBody>
      </p:sp>
      <p:sp>
        <p:nvSpPr>
          <p:cNvPr id="8" name="TextBox 7">
            <a:extLst>
              <a:ext uri="{FF2B5EF4-FFF2-40B4-BE49-F238E27FC236}">
                <a16:creationId xmlns:a16="http://schemas.microsoft.com/office/drawing/2014/main" id="{BDC5B3E0-1E7D-3E4D-694F-82C21921749E}"/>
              </a:ext>
            </a:extLst>
          </p:cNvPr>
          <p:cNvSpPr txBox="1"/>
          <p:nvPr/>
        </p:nvSpPr>
        <p:spPr>
          <a:xfrm>
            <a:off x="953313" y="1581658"/>
            <a:ext cx="3768811" cy="584775"/>
          </a:xfrm>
          <a:prstGeom prst="rect">
            <a:avLst/>
          </a:prstGeom>
          <a:noFill/>
        </p:spPr>
        <p:txBody>
          <a:bodyPr wrap="square" rtlCol="0">
            <a:spAutoFit/>
          </a:bodyPr>
          <a:lstStyle/>
          <a:p>
            <a:r>
              <a:rPr lang="en-US" sz="3200" dirty="0">
                <a:solidFill>
                  <a:schemeClr val="bg1"/>
                </a:solidFill>
              </a:rPr>
              <a:t>encounter</a:t>
            </a:r>
          </a:p>
        </p:txBody>
      </p:sp>
      <p:sp>
        <p:nvSpPr>
          <p:cNvPr id="12" name="TextBox 11">
            <a:extLst>
              <a:ext uri="{FF2B5EF4-FFF2-40B4-BE49-F238E27FC236}">
                <a16:creationId xmlns:a16="http://schemas.microsoft.com/office/drawing/2014/main" id="{D1CB7A5A-545C-C570-E1A6-3C180D99CE4E}"/>
              </a:ext>
            </a:extLst>
          </p:cNvPr>
          <p:cNvSpPr txBox="1"/>
          <p:nvPr/>
        </p:nvSpPr>
        <p:spPr>
          <a:xfrm>
            <a:off x="953313" y="3026128"/>
            <a:ext cx="3768811" cy="584775"/>
          </a:xfrm>
          <a:prstGeom prst="rect">
            <a:avLst/>
          </a:prstGeom>
          <a:noFill/>
        </p:spPr>
        <p:txBody>
          <a:bodyPr wrap="square" rtlCol="0">
            <a:spAutoFit/>
          </a:bodyPr>
          <a:lstStyle/>
          <a:p>
            <a:r>
              <a:rPr lang="en-US" sz="3200" dirty="0">
                <a:solidFill>
                  <a:schemeClr val="bg1"/>
                </a:solidFill>
              </a:rPr>
              <a:t>listen</a:t>
            </a:r>
          </a:p>
        </p:txBody>
      </p:sp>
      <p:sp>
        <p:nvSpPr>
          <p:cNvPr id="13" name="TextBox 12">
            <a:extLst>
              <a:ext uri="{FF2B5EF4-FFF2-40B4-BE49-F238E27FC236}">
                <a16:creationId xmlns:a16="http://schemas.microsoft.com/office/drawing/2014/main" id="{A140167D-7595-9187-8B77-9D2E31D5B37A}"/>
              </a:ext>
            </a:extLst>
          </p:cNvPr>
          <p:cNvSpPr txBox="1"/>
          <p:nvPr/>
        </p:nvSpPr>
        <p:spPr>
          <a:xfrm>
            <a:off x="953313" y="4480872"/>
            <a:ext cx="3768811" cy="584775"/>
          </a:xfrm>
          <a:prstGeom prst="rect">
            <a:avLst/>
          </a:prstGeom>
          <a:noFill/>
        </p:spPr>
        <p:txBody>
          <a:bodyPr wrap="square" rtlCol="0">
            <a:spAutoFit/>
          </a:bodyPr>
          <a:lstStyle/>
          <a:p>
            <a:r>
              <a:rPr lang="en-US" sz="3200" dirty="0">
                <a:solidFill>
                  <a:schemeClr val="bg1"/>
                </a:solidFill>
              </a:rPr>
              <a:t>discern</a:t>
            </a:r>
          </a:p>
        </p:txBody>
      </p:sp>
      <p:pic>
        <p:nvPicPr>
          <p:cNvPr id="18" name="Graphic 17" descr="Dove with solid fill">
            <a:extLst>
              <a:ext uri="{FF2B5EF4-FFF2-40B4-BE49-F238E27FC236}">
                <a16:creationId xmlns:a16="http://schemas.microsoft.com/office/drawing/2014/main" id="{7FCDE8B8-B9E3-6F79-D2DB-99066A50C9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76403" y="1476166"/>
            <a:ext cx="2239446" cy="2239446"/>
          </a:xfrm>
          <a:prstGeom prst="rect">
            <a:avLst/>
          </a:prstGeom>
        </p:spPr>
      </p:pic>
      <p:sp>
        <p:nvSpPr>
          <p:cNvPr id="19" name="Rectangle 18">
            <a:extLst>
              <a:ext uri="{FF2B5EF4-FFF2-40B4-BE49-F238E27FC236}">
                <a16:creationId xmlns:a16="http://schemas.microsoft.com/office/drawing/2014/main" id="{8F5DD009-AFEF-7A60-176E-29048EE9D709}"/>
              </a:ext>
            </a:extLst>
          </p:cNvPr>
          <p:cNvSpPr/>
          <p:nvPr/>
        </p:nvSpPr>
        <p:spPr>
          <a:xfrm>
            <a:off x="2837718" y="334508"/>
            <a:ext cx="6224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What is Synodality?</a:t>
            </a:r>
          </a:p>
        </p:txBody>
      </p:sp>
    </p:spTree>
    <p:extLst>
      <p:ext uri="{BB962C8B-B14F-4D97-AF65-F5344CB8AC3E}">
        <p14:creationId xmlns:p14="http://schemas.microsoft.com/office/powerpoint/2010/main" val="333223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94AD-F065-DA22-EE39-F3A98DD7F22C}"/>
              </a:ext>
            </a:extLst>
          </p:cNvPr>
          <p:cNvSpPr>
            <a:spLocks noGrp="1"/>
          </p:cNvSpPr>
          <p:nvPr>
            <p:ph type="title"/>
          </p:nvPr>
        </p:nvSpPr>
        <p:spPr>
          <a:xfrm>
            <a:off x="1353827" y="533400"/>
            <a:ext cx="5000318" cy="5649035"/>
          </a:xfrm>
        </p:spPr>
        <p:txBody>
          <a:bodyPr anchor="b">
            <a:normAutofit fontScale="90000"/>
          </a:bodyPr>
          <a:lstStyle/>
          <a:p>
            <a:r>
              <a:rPr lang="en-US" sz="4400" dirty="0"/>
              <a:t>“To walk together is the constitutive way of the Church … only in this way can we address the complexity of this time.”</a:t>
            </a:r>
            <a:br>
              <a:rPr lang="en-US" dirty="0"/>
            </a:br>
            <a:r>
              <a:rPr lang="en-US" dirty="0"/>
              <a:t>-Pope Francis (2017)</a:t>
            </a:r>
            <a:br>
              <a:rPr lang="en-US" dirty="0"/>
            </a:br>
            <a:endParaRPr lang="en-US" dirty="0"/>
          </a:p>
        </p:txBody>
      </p:sp>
      <p:pic>
        <p:nvPicPr>
          <p:cNvPr id="6" name="Content Placeholder 5" descr="A person in a white robe holding a white dove&#10;&#10;AI-generated content may be incorrect.">
            <a:extLst>
              <a:ext uri="{FF2B5EF4-FFF2-40B4-BE49-F238E27FC236}">
                <a16:creationId xmlns:a16="http://schemas.microsoft.com/office/drawing/2014/main" id="{CF01A98C-4A70-AB62-DCCC-7C697155E02E}"/>
              </a:ext>
            </a:extLst>
          </p:cNvPr>
          <p:cNvPicPr>
            <a:picLocks noGrp="1" noChangeAspect="1"/>
          </p:cNvPicPr>
          <p:nvPr>
            <p:ph type="pic" sz="quarter" idx="13"/>
          </p:nvPr>
        </p:nvPicPr>
        <p:blipFill>
          <a:blip r:embed="rId3"/>
          <a:srcRect l="10510" r="4201"/>
          <a:stretch>
            <a:fillRect/>
          </a:stretch>
        </p:blipFill>
        <p:spPr>
          <a:xfrm>
            <a:off x="6642169" y="-1"/>
            <a:ext cx="4635426" cy="6857999"/>
          </a:xfrm>
          <a:noFill/>
        </p:spPr>
      </p:pic>
      <p:sp>
        <p:nvSpPr>
          <p:cNvPr id="4" name="Slide Number Placeholder 3" hidden="1">
            <a:extLst>
              <a:ext uri="{FF2B5EF4-FFF2-40B4-BE49-F238E27FC236}">
                <a16:creationId xmlns:a16="http://schemas.microsoft.com/office/drawing/2014/main" id="{8E68D7EF-E14A-55AC-18D0-F02F1F386F83}"/>
              </a:ext>
            </a:extLst>
          </p:cNvPr>
          <p:cNvSpPr>
            <a:spLocks noGrp="1"/>
          </p:cNvSpPr>
          <p:nvPr>
            <p:ph type="sldNum" sz="quarter" idx="4294967295"/>
          </p:nvPr>
        </p:nvSpPr>
        <p:spPr>
          <a:xfrm>
            <a:off x="412136" y="5943601"/>
            <a:ext cx="968983" cy="651912"/>
          </a:xfrm>
        </p:spPr>
        <p:txBody>
          <a:bodyPr/>
          <a:lstStyle/>
          <a:p>
            <a:pPr>
              <a:spcAft>
                <a:spcPts val="600"/>
              </a:spcAft>
            </a:pPr>
            <a:fld id="{18D65601-5AE2-46FC-B138-694DDD2B510D}" type="slidenum">
              <a:rPr lang="en-US" smtClean="0"/>
              <a:pPr>
                <a:spcAft>
                  <a:spcPts val="600"/>
                </a:spcAft>
              </a:pPr>
              <a:t>8</a:t>
            </a:fld>
            <a:endParaRPr lang="en-US" dirty="0"/>
          </a:p>
        </p:txBody>
      </p:sp>
    </p:spTree>
    <p:extLst>
      <p:ext uri="{BB962C8B-B14F-4D97-AF65-F5344CB8AC3E}">
        <p14:creationId xmlns:p14="http://schemas.microsoft.com/office/powerpoint/2010/main" val="244196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405E530-9912-028B-6E14-DC98A591051C}"/>
              </a:ext>
            </a:extLst>
          </p:cNvPr>
          <p:cNvSpPr txBox="1">
            <a:spLocks/>
          </p:cNvSpPr>
          <p:nvPr/>
        </p:nvSpPr>
        <p:spPr>
          <a:xfrm>
            <a:off x="1317614" y="690511"/>
            <a:ext cx="4964671" cy="52530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Aft>
                <a:spcPts val="600"/>
              </a:spcAft>
            </a:pPr>
            <a:r>
              <a:rPr lang="en-US" sz="6000" kern="1200" dirty="0">
                <a:solidFill>
                  <a:schemeClr val="bg1"/>
                </a:solidFill>
                <a:latin typeface="+mj-lt"/>
                <a:ea typeface="+mj-ea"/>
                <a:cs typeface="+mj-cs"/>
              </a:rPr>
              <a:t>“We want to be a synodal Church”</a:t>
            </a:r>
            <a:br>
              <a:rPr lang="en-US" sz="6000" kern="1200" dirty="0">
                <a:solidFill>
                  <a:schemeClr val="bg1"/>
                </a:solidFill>
                <a:latin typeface="+mj-lt"/>
                <a:ea typeface="+mj-ea"/>
                <a:cs typeface="+mj-cs"/>
              </a:rPr>
            </a:br>
            <a:r>
              <a:rPr lang="en-US" sz="6000" kern="1200" dirty="0">
                <a:solidFill>
                  <a:schemeClr val="bg1"/>
                </a:solidFill>
                <a:latin typeface="+mj-lt"/>
                <a:ea typeface="+mj-ea"/>
                <a:cs typeface="+mj-cs"/>
              </a:rPr>
              <a:t>                                                                              </a:t>
            </a:r>
            <a:r>
              <a:rPr lang="en-US" sz="4800" kern="1200" dirty="0">
                <a:solidFill>
                  <a:schemeClr val="bg1"/>
                </a:solidFill>
                <a:latin typeface="+mj-lt"/>
                <a:ea typeface="+mj-ea"/>
                <a:cs typeface="+mj-cs"/>
              </a:rPr>
              <a:t>-Pope Leo (2025)</a:t>
            </a:r>
            <a:endParaRPr lang="en-US" sz="6000" kern="1200" dirty="0">
              <a:solidFill>
                <a:schemeClr val="bg1"/>
              </a:solidFill>
              <a:latin typeface="+mj-lt"/>
              <a:ea typeface="+mj-ea"/>
              <a:cs typeface="+mj-cs"/>
            </a:endParaRPr>
          </a:p>
        </p:txBody>
      </p:sp>
      <p:pic>
        <p:nvPicPr>
          <p:cNvPr id="9" name="Content Placeholder 9" descr="A person in a white robe holding a microphone&#10;&#10;AI-generated content may be incorrect.">
            <a:extLst>
              <a:ext uri="{FF2B5EF4-FFF2-40B4-BE49-F238E27FC236}">
                <a16:creationId xmlns:a16="http://schemas.microsoft.com/office/drawing/2014/main" id="{5500BCC0-B844-D486-0FCA-63FE81F0AFC8}"/>
              </a:ext>
            </a:extLst>
          </p:cNvPr>
          <p:cNvPicPr>
            <a:picLocks noChangeAspect="1"/>
          </p:cNvPicPr>
          <p:nvPr/>
        </p:nvPicPr>
        <p:blipFill>
          <a:blip r:embed="rId3"/>
          <a:srcRect l="43354" t="-1" r="5415" b="1"/>
          <a:stretch>
            <a:fillRect/>
          </a:stretch>
        </p:blipFill>
        <p:spPr>
          <a:xfrm>
            <a:off x="6282286" y="690465"/>
            <a:ext cx="4784372" cy="5253089"/>
          </a:xfrm>
          <a:prstGeom prst="rect">
            <a:avLst/>
          </a:prstGeom>
          <a:noFill/>
        </p:spPr>
      </p:pic>
    </p:spTree>
    <p:extLst>
      <p:ext uri="{BB962C8B-B14F-4D97-AF65-F5344CB8AC3E}">
        <p14:creationId xmlns:p14="http://schemas.microsoft.com/office/powerpoint/2010/main" val="635649297"/>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78</TotalTime>
  <Words>1520</Words>
  <Application>Microsoft Office PowerPoint</Application>
  <PresentationFormat>Widescreen</PresentationFormat>
  <Paragraphs>167</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Avenir Next LT Pro</vt:lpstr>
      <vt:lpstr>AvenirNext LT Pro Medium</vt:lpstr>
      <vt:lpstr>BlockprintVTI</vt:lpstr>
      <vt:lpstr>PowerPoint Presentation</vt:lpstr>
      <vt:lpstr>Welcome &amp; Introductions</vt:lpstr>
      <vt:lpstr>Overview of Session</vt:lpstr>
      <vt:lpstr>Scripture Presentations</vt:lpstr>
      <vt:lpstr>Scripture Presentations - Debrief</vt:lpstr>
      <vt:lpstr>PowerPoint Presentation</vt:lpstr>
      <vt:lpstr>PowerPoint Presentation</vt:lpstr>
      <vt:lpstr>“To walk together is the constitutive way of the Church … only in this way can we address the complexity of this time.” -Pope Francis (2017) </vt:lpstr>
      <vt:lpstr>PowerPoint Presentation</vt:lpstr>
      <vt:lpstr>“Synodality is learning by doing.” Nathalie Becquart, XMCJ  Undersecretary of the General Secretariat of the Synod </vt:lpstr>
      <vt:lpstr>Synodal Process and Methods</vt:lpstr>
      <vt:lpstr>This course will emphasize</vt:lpstr>
      <vt:lpstr>Hopes for the Experience</vt:lpstr>
      <vt:lpstr>Three Pillars of Synodal Process</vt:lpstr>
      <vt:lpstr>PowerPoint Presentation</vt:lpstr>
      <vt:lpstr>Small &amp; Large Group Sharing</vt:lpstr>
      <vt:lpstr>Reflection Question</vt:lpstr>
      <vt:lpstr>Closing Prayer</vt:lpstr>
      <vt:lpstr>Looking to the 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Francois</dc:creator>
  <cp:lastModifiedBy>Michelle Stachowiak</cp:lastModifiedBy>
  <cp:revision>6</cp:revision>
  <dcterms:created xsi:type="dcterms:W3CDTF">2025-08-23T12:08:11Z</dcterms:created>
  <dcterms:modified xsi:type="dcterms:W3CDTF">2025-09-12T20:03:07Z</dcterms:modified>
</cp:coreProperties>
</file>