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sldIdLst>
    <p:sldId id="256" r:id="rId2"/>
    <p:sldId id="260" r:id="rId3"/>
    <p:sldId id="261" r:id="rId4"/>
    <p:sldId id="336" r:id="rId5"/>
    <p:sldId id="347" r:id="rId6"/>
    <p:sldId id="262" r:id="rId7"/>
    <p:sldId id="348" r:id="rId8"/>
    <p:sldId id="349" r:id="rId9"/>
    <p:sldId id="338" r:id="rId10"/>
    <p:sldId id="339" r:id="rId11"/>
    <p:sldId id="350" r:id="rId12"/>
    <p:sldId id="351" r:id="rId13"/>
    <p:sldId id="352" r:id="rId14"/>
    <p:sldId id="343" r:id="rId15"/>
    <p:sldId id="344" r:id="rId16"/>
    <p:sldId id="346"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221"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tachowiak" userId="51a8c6a4-2bce-4723-827c-82df3507dfbe" providerId="ADAL" clId="{DFA7AAD6-2261-42A0-A078-848F5C1644FC}"/>
    <pc:docChg chg="custSel modSld">
      <pc:chgData name="Michelle Stachowiak" userId="51a8c6a4-2bce-4723-827c-82df3507dfbe" providerId="ADAL" clId="{DFA7AAD6-2261-42A0-A078-848F5C1644FC}" dt="2025-09-12T20:06:27.601" v="0" actId="313"/>
      <pc:docMkLst>
        <pc:docMk/>
      </pc:docMkLst>
      <pc:sldChg chg="modNotesTx">
        <pc:chgData name="Michelle Stachowiak" userId="51a8c6a4-2bce-4723-827c-82df3507dfbe" providerId="ADAL" clId="{DFA7AAD6-2261-42A0-A078-848F5C1644FC}" dt="2025-09-12T20:06:27.601" v="0" actId="313"/>
        <pc:sldMkLst>
          <pc:docMk/>
          <pc:sldMk cId="330610831"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07861-FEF3-489F-B2B4-870153F9BB59}"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741E1ED8-4060-4DC7-8BB1-513C9F60FF96}">
      <dgm:prSet phldrT="[Text]"/>
      <dgm:spPr/>
      <dgm:t>
        <a:bodyPr/>
        <a:lstStyle/>
        <a:p>
          <a:r>
            <a:rPr lang="en-US" dirty="0"/>
            <a:t>1</a:t>
          </a:r>
        </a:p>
      </dgm:t>
    </dgm:pt>
    <dgm:pt modelId="{3DB48300-8ACB-4A87-A824-D5674031F983}" type="parTrans" cxnId="{72A85389-AA0B-4DFC-B184-F3CEB5818B92}">
      <dgm:prSet/>
      <dgm:spPr/>
      <dgm:t>
        <a:bodyPr/>
        <a:lstStyle/>
        <a:p>
          <a:endParaRPr lang="en-US"/>
        </a:p>
      </dgm:t>
    </dgm:pt>
    <dgm:pt modelId="{16C050BF-456C-4140-B86B-DFBEBD830AAC}" type="sibTrans" cxnId="{72A85389-AA0B-4DFC-B184-F3CEB5818B92}">
      <dgm:prSet/>
      <dgm:spPr/>
      <dgm:t>
        <a:bodyPr/>
        <a:lstStyle/>
        <a:p>
          <a:endParaRPr lang="en-US"/>
        </a:p>
      </dgm:t>
    </dgm:pt>
    <dgm:pt modelId="{7E8EDF01-D4FD-4C8D-96CE-F6C50FFECEC0}">
      <dgm:prSet phldrT="[Text]"/>
      <dgm:spPr/>
      <dgm:t>
        <a:bodyPr/>
        <a:lstStyle/>
        <a:p>
          <a:pPr>
            <a:buNone/>
          </a:pPr>
          <a:r>
            <a:rPr lang="en-US" dirty="0"/>
            <a:t>Use skills of synodality</a:t>
          </a:r>
        </a:p>
      </dgm:t>
    </dgm:pt>
    <dgm:pt modelId="{10B707A4-2FB4-43C5-A21E-D878FCC35AA8}" type="parTrans" cxnId="{5FDAEAF8-F52E-4D65-AE51-DA9FA72B75C1}">
      <dgm:prSet/>
      <dgm:spPr/>
      <dgm:t>
        <a:bodyPr/>
        <a:lstStyle/>
        <a:p>
          <a:endParaRPr lang="en-US"/>
        </a:p>
      </dgm:t>
    </dgm:pt>
    <dgm:pt modelId="{B0095E5F-71E7-4F28-AD02-F6DD39DAEE20}" type="sibTrans" cxnId="{5FDAEAF8-F52E-4D65-AE51-DA9FA72B75C1}">
      <dgm:prSet/>
      <dgm:spPr/>
      <dgm:t>
        <a:bodyPr/>
        <a:lstStyle/>
        <a:p>
          <a:endParaRPr lang="en-US"/>
        </a:p>
      </dgm:t>
    </dgm:pt>
    <dgm:pt modelId="{F32BD3F3-D4E4-44BD-B850-2310AA541C12}">
      <dgm:prSet phldrT="[Text]"/>
      <dgm:spPr/>
      <dgm:t>
        <a:bodyPr/>
        <a:lstStyle/>
        <a:p>
          <a:r>
            <a:rPr lang="en-US" dirty="0"/>
            <a:t>2</a:t>
          </a:r>
        </a:p>
      </dgm:t>
    </dgm:pt>
    <dgm:pt modelId="{EB49FBD1-7264-4ADE-B45E-A9EE40593F45}" type="parTrans" cxnId="{D6DDE2B1-6225-4968-B83F-2D089463948D}">
      <dgm:prSet/>
      <dgm:spPr/>
      <dgm:t>
        <a:bodyPr/>
        <a:lstStyle/>
        <a:p>
          <a:endParaRPr lang="en-US"/>
        </a:p>
      </dgm:t>
    </dgm:pt>
    <dgm:pt modelId="{9FDCBB3D-1475-4280-89CD-E3FB42D97865}" type="sibTrans" cxnId="{D6DDE2B1-6225-4968-B83F-2D089463948D}">
      <dgm:prSet/>
      <dgm:spPr/>
      <dgm:t>
        <a:bodyPr/>
        <a:lstStyle/>
        <a:p>
          <a:endParaRPr lang="en-US"/>
        </a:p>
      </dgm:t>
    </dgm:pt>
    <dgm:pt modelId="{5B1369AD-790B-40AF-A31E-E411C9D4B7D8}">
      <dgm:prSet phldrT="[Text]"/>
      <dgm:spPr/>
      <dgm:t>
        <a:bodyPr/>
        <a:lstStyle/>
        <a:p>
          <a:pPr>
            <a:buNone/>
          </a:pPr>
          <a:r>
            <a:rPr lang="en-US" dirty="0"/>
            <a:t>Consider how decision making can be an inclusive process</a:t>
          </a:r>
        </a:p>
      </dgm:t>
    </dgm:pt>
    <dgm:pt modelId="{F2C66E07-7546-42CA-9331-00EA514F2FB7}" type="parTrans" cxnId="{3D1067FF-B1BC-483F-BEA5-7CB9650B65C3}">
      <dgm:prSet/>
      <dgm:spPr/>
      <dgm:t>
        <a:bodyPr/>
        <a:lstStyle/>
        <a:p>
          <a:endParaRPr lang="en-US"/>
        </a:p>
      </dgm:t>
    </dgm:pt>
    <dgm:pt modelId="{B642DADA-6BD6-4C21-8D0D-72E6443DBA6A}" type="sibTrans" cxnId="{3D1067FF-B1BC-483F-BEA5-7CB9650B65C3}">
      <dgm:prSet/>
      <dgm:spPr/>
      <dgm:t>
        <a:bodyPr/>
        <a:lstStyle/>
        <a:p>
          <a:endParaRPr lang="en-US"/>
        </a:p>
      </dgm:t>
    </dgm:pt>
    <dgm:pt modelId="{1C56125D-624E-4323-8A1F-7972C2042EA8}">
      <dgm:prSet phldrT="[Text]"/>
      <dgm:spPr/>
      <dgm:t>
        <a:bodyPr/>
        <a:lstStyle/>
        <a:p>
          <a:r>
            <a:rPr lang="en-US" dirty="0"/>
            <a:t>3</a:t>
          </a:r>
        </a:p>
      </dgm:t>
    </dgm:pt>
    <dgm:pt modelId="{DC78E5BF-8744-40CF-8296-2C88FBED216A}" type="parTrans" cxnId="{3780D79A-8FDE-42D0-80A0-222A5A8CE6D0}">
      <dgm:prSet/>
      <dgm:spPr/>
      <dgm:t>
        <a:bodyPr/>
        <a:lstStyle/>
        <a:p>
          <a:endParaRPr lang="en-US"/>
        </a:p>
      </dgm:t>
    </dgm:pt>
    <dgm:pt modelId="{51A82AD7-F8A6-4F56-830E-4AF2DF200FF2}" type="sibTrans" cxnId="{3780D79A-8FDE-42D0-80A0-222A5A8CE6D0}">
      <dgm:prSet/>
      <dgm:spPr/>
      <dgm:t>
        <a:bodyPr/>
        <a:lstStyle/>
        <a:p>
          <a:endParaRPr lang="en-US"/>
        </a:p>
      </dgm:t>
    </dgm:pt>
    <dgm:pt modelId="{457E7FAF-A259-4E8E-877D-6B94187CCC99}">
      <dgm:prSet phldrT="[Text]"/>
      <dgm:spPr/>
      <dgm:t>
        <a:bodyPr/>
        <a:lstStyle/>
        <a:p>
          <a:pPr>
            <a:buNone/>
          </a:pPr>
          <a:r>
            <a:rPr lang="en-US" dirty="0"/>
            <a:t>Reflect on participative decision making in the early Church</a:t>
          </a:r>
        </a:p>
      </dgm:t>
    </dgm:pt>
    <dgm:pt modelId="{DCE92F18-9D06-44AD-AE9A-0E3023FF55B4}" type="parTrans" cxnId="{1939E9C1-044B-4998-B747-7336E0A12B63}">
      <dgm:prSet/>
      <dgm:spPr/>
      <dgm:t>
        <a:bodyPr/>
        <a:lstStyle/>
        <a:p>
          <a:endParaRPr lang="en-US"/>
        </a:p>
      </dgm:t>
    </dgm:pt>
    <dgm:pt modelId="{AB4423E8-37C8-4EF5-AD70-C594F51A3228}" type="sibTrans" cxnId="{1939E9C1-044B-4998-B747-7336E0A12B63}">
      <dgm:prSet/>
      <dgm:spPr/>
      <dgm:t>
        <a:bodyPr/>
        <a:lstStyle/>
        <a:p>
          <a:endParaRPr lang="en-US"/>
        </a:p>
      </dgm:t>
    </dgm:pt>
    <dgm:pt modelId="{2D81DFDE-CE98-47B5-8915-97AA796A413F}">
      <dgm:prSet/>
      <dgm:spPr/>
      <dgm:t>
        <a:bodyPr/>
        <a:lstStyle/>
        <a:p>
          <a:r>
            <a:rPr lang="en-US" dirty="0"/>
            <a:t>4</a:t>
          </a:r>
        </a:p>
      </dgm:t>
    </dgm:pt>
    <dgm:pt modelId="{C6280A21-8E8F-4806-B0E7-CAEA663C6429}" type="parTrans" cxnId="{E1DCF8F2-BFE5-4E52-9540-D6244458A7E5}">
      <dgm:prSet/>
      <dgm:spPr/>
      <dgm:t>
        <a:bodyPr/>
        <a:lstStyle/>
        <a:p>
          <a:endParaRPr lang="en-US"/>
        </a:p>
      </dgm:t>
    </dgm:pt>
    <dgm:pt modelId="{98877ED4-9ABD-4525-8913-6F8B94BA100C}" type="sibTrans" cxnId="{E1DCF8F2-BFE5-4E52-9540-D6244458A7E5}">
      <dgm:prSet/>
      <dgm:spPr/>
      <dgm:t>
        <a:bodyPr/>
        <a:lstStyle/>
        <a:p>
          <a:endParaRPr lang="en-US"/>
        </a:p>
      </dgm:t>
    </dgm:pt>
    <dgm:pt modelId="{908F51D4-177E-4D29-A0EF-5252477EBB69}">
      <dgm:prSet/>
      <dgm:spPr/>
      <dgm:t>
        <a:bodyPr/>
        <a:lstStyle/>
        <a:p>
          <a:r>
            <a:rPr lang="en-US" dirty="0"/>
            <a:t>5</a:t>
          </a:r>
        </a:p>
      </dgm:t>
    </dgm:pt>
    <dgm:pt modelId="{3FEB614E-8248-45DD-B381-EE9079D0C50E}" type="parTrans" cxnId="{5EEB4D5A-115B-4552-BE0B-6D3B8C62F8C9}">
      <dgm:prSet/>
      <dgm:spPr/>
      <dgm:t>
        <a:bodyPr/>
        <a:lstStyle/>
        <a:p>
          <a:endParaRPr lang="en-US"/>
        </a:p>
      </dgm:t>
    </dgm:pt>
    <dgm:pt modelId="{F496830C-D21A-488C-BBF3-B1AA4F00355E}" type="sibTrans" cxnId="{5EEB4D5A-115B-4552-BE0B-6D3B8C62F8C9}">
      <dgm:prSet/>
      <dgm:spPr/>
      <dgm:t>
        <a:bodyPr/>
        <a:lstStyle/>
        <a:p>
          <a:endParaRPr lang="en-US"/>
        </a:p>
      </dgm:t>
    </dgm:pt>
    <dgm:pt modelId="{767A39C0-6AE5-401B-B822-C74F603EE278}">
      <dgm:prSet/>
      <dgm:spPr/>
      <dgm:t>
        <a:bodyPr/>
        <a:lstStyle/>
        <a:p>
          <a:pPr>
            <a:buNone/>
          </a:pPr>
          <a:r>
            <a:rPr lang="en-US" dirty="0"/>
            <a:t>Experience spiritual conversation process</a:t>
          </a:r>
        </a:p>
      </dgm:t>
    </dgm:pt>
    <dgm:pt modelId="{24FA5025-21AD-4920-B7E7-5DC95380DB8E}" type="parTrans" cxnId="{830F7216-CEA4-4F2A-9509-2684562A9E6D}">
      <dgm:prSet/>
      <dgm:spPr/>
      <dgm:t>
        <a:bodyPr/>
        <a:lstStyle/>
        <a:p>
          <a:endParaRPr lang="en-US"/>
        </a:p>
      </dgm:t>
    </dgm:pt>
    <dgm:pt modelId="{5B08C0FA-3E42-4DA5-80A0-E00A2C1A8203}" type="sibTrans" cxnId="{830F7216-CEA4-4F2A-9509-2684562A9E6D}">
      <dgm:prSet/>
      <dgm:spPr/>
      <dgm:t>
        <a:bodyPr/>
        <a:lstStyle/>
        <a:p>
          <a:endParaRPr lang="en-US"/>
        </a:p>
      </dgm:t>
    </dgm:pt>
    <dgm:pt modelId="{9EA110EE-5FF4-4ECD-B008-F6AFDFFBBFBA}">
      <dgm:prSet/>
      <dgm:spPr/>
      <dgm:t>
        <a:bodyPr/>
        <a:lstStyle/>
        <a:p>
          <a:pPr>
            <a:buNone/>
          </a:pPr>
          <a:r>
            <a:rPr lang="en-US" dirty="0"/>
            <a:t>Consider how communal discernment and participative-decision making are essential</a:t>
          </a:r>
        </a:p>
      </dgm:t>
    </dgm:pt>
    <dgm:pt modelId="{4259CC7A-418F-4723-BD21-F90EBDCE562A}" type="parTrans" cxnId="{05A2CEE2-E52B-41C2-A0B7-4790F48DEB9B}">
      <dgm:prSet/>
      <dgm:spPr/>
      <dgm:t>
        <a:bodyPr/>
        <a:lstStyle/>
        <a:p>
          <a:endParaRPr lang="en-US"/>
        </a:p>
      </dgm:t>
    </dgm:pt>
    <dgm:pt modelId="{4D637759-71EB-4ABB-A708-F25469A44F21}" type="sibTrans" cxnId="{05A2CEE2-E52B-41C2-A0B7-4790F48DEB9B}">
      <dgm:prSet/>
      <dgm:spPr/>
      <dgm:t>
        <a:bodyPr/>
        <a:lstStyle/>
        <a:p>
          <a:endParaRPr lang="en-US"/>
        </a:p>
      </dgm:t>
    </dgm:pt>
    <dgm:pt modelId="{A3719ADC-45CB-40A9-8392-05FB0DD9DDAE}" type="pres">
      <dgm:prSet presAssocID="{77407861-FEF3-489F-B2B4-870153F9BB59}" presName="linearFlow" presStyleCnt="0">
        <dgm:presLayoutVars>
          <dgm:dir/>
          <dgm:animLvl val="lvl"/>
          <dgm:resizeHandles val="exact"/>
        </dgm:presLayoutVars>
      </dgm:prSet>
      <dgm:spPr/>
    </dgm:pt>
    <dgm:pt modelId="{86B1A772-04FD-49A0-BD1E-77E15FD797F2}" type="pres">
      <dgm:prSet presAssocID="{741E1ED8-4060-4DC7-8BB1-513C9F60FF96}" presName="composite" presStyleCnt="0"/>
      <dgm:spPr/>
    </dgm:pt>
    <dgm:pt modelId="{D12BA29A-8250-415F-B39C-6E904B5E1706}" type="pres">
      <dgm:prSet presAssocID="{741E1ED8-4060-4DC7-8BB1-513C9F60FF96}" presName="parentText" presStyleLbl="alignNode1" presStyleIdx="0" presStyleCnt="5">
        <dgm:presLayoutVars>
          <dgm:chMax val="1"/>
          <dgm:bulletEnabled val="1"/>
        </dgm:presLayoutVars>
      </dgm:prSet>
      <dgm:spPr/>
    </dgm:pt>
    <dgm:pt modelId="{2788A2B9-8BF2-47BE-B804-40C4B612FE52}" type="pres">
      <dgm:prSet presAssocID="{741E1ED8-4060-4DC7-8BB1-513C9F60FF96}" presName="descendantText" presStyleLbl="alignAcc1" presStyleIdx="0" presStyleCnt="5">
        <dgm:presLayoutVars>
          <dgm:bulletEnabled val="1"/>
        </dgm:presLayoutVars>
      </dgm:prSet>
      <dgm:spPr/>
    </dgm:pt>
    <dgm:pt modelId="{C67A8633-D270-45EF-9EBA-EFDA01CE8EA2}" type="pres">
      <dgm:prSet presAssocID="{16C050BF-456C-4140-B86B-DFBEBD830AAC}" presName="sp" presStyleCnt="0"/>
      <dgm:spPr/>
    </dgm:pt>
    <dgm:pt modelId="{FE9AD34B-9D93-4FF4-B6BE-891F71774464}" type="pres">
      <dgm:prSet presAssocID="{F32BD3F3-D4E4-44BD-B850-2310AA541C12}" presName="composite" presStyleCnt="0"/>
      <dgm:spPr/>
    </dgm:pt>
    <dgm:pt modelId="{3AB10B2B-CB40-4549-920B-49CCF344EC42}" type="pres">
      <dgm:prSet presAssocID="{F32BD3F3-D4E4-44BD-B850-2310AA541C12}" presName="parentText" presStyleLbl="alignNode1" presStyleIdx="1" presStyleCnt="5">
        <dgm:presLayoutVars>
          <dgm:chMax val="1"/>
          <dgm:bulletEnabled val="1"/>
        </dgm:presLayoutVars>
      </dgm:prSet>
      <dgm:spPr/>
    </dgm:pt>
    <dgm:pt modelId="{659E2C24-A739-4481-8905-0D6C3F756578}" type="pres">
      <dgm:prSet presAssocID="{F32BD3F3-D4E4-44BD-B850-2310AA541C12}" presName="descendantText" presStyleLbl="alignAcc1" presStyleIdx="1" presStyleCnt="5">
        <dgm:presLayoutVars>
          <dgm:bulletEnabled val="1"/>
        </dgm:presLayoutVars>
      </dgm:prSet>
      <dgm:spPr/>
    </dgm:pt>
    <dgm:pt modelId="{E8ABC5CC-D47E-4471-AA61-04106FB022E2}" type="pres">
      <dgm:prSet presAssocID="{9FDCBB3D-1475-4280-89CD-E3FB42D97865}" presName="sp" presStyleCnt="0"/>
      <dgm:spPr/>
    </dgm:pt>
    <dgm:pt modelId="{9E1F4276-B816-40CD-9F01-79741A31F0DD}" type="pres">
      <dgm:prSet presAssocID="{1C56125D-624E-4323-8A1F-7972C2042EA8}" presName="composite" presStyleCnt="0"/>
      <dgm:spPr/>
    </dgm:pt>
    <dgm:pt modelId="{3FDDCE3A-1F18-4EA6-8C5B-798EE78A2413}" type="pres">
      <dgm:prSet presAssocID="{1C56125D-624E-4323-8A1F-7972C2042EA8}" presName="parentText" presStyleLbl="alignNode1" presStyleIdx="2" presStyleCnt="5">
        <dgm:presLayoutVars>
          <dgm:chMax val="1"/>
          <dgm:bulletEnabled val="1"/>
        </dgm:presLayoutVars>
      </dgm:prSet>
      <dgm:spPr/>
    </dgm:pt>
    <dgm:pt modelId="{A5F0A04D-72FF-47E2-B396-198148F969A7}" type="pres">
      <dgm:prSet presAssocID="{1C56125D-624E-4323-8A1F-7972C2042EA8}" presName="descendantText" presStyleLbl="alignAcc1" presStyleIdx="2" presStyleCnt="5">
        <dgm:presLayoutVars>
          <dgm:bulletEnabled val="1"/>
        </dgm:presLayoutVars>
      </dgm:prSet>
      <dgm:spPr/>
    </dgm:pt>
    <dgm:pt modelId="{2C6E0478-DCB9-4404-A2E6-C7900761A70C}" type="pres">
      <dgm:prSet presAssocID="{51A82AD7-F8A6-4F56-830E-4AF2DF200FF2}" presName="sp" presStyleCnt="0"/>
      <dgm:spPr/>
    </dgm:pt>
    <dgm:pt modelId="{1DB67339-52F1-4A15-8419-C887A0030026}" type="pres">
      <dgm:prSet presAssocID="{2D81DFDE-CE98-47B5-8915-97AA796A413F}" presName="composite" presStyleCnt="0"/>
      <dgm:spPr/>
    </dgm:pt>
    <dgm:pt modelId="{948B19AB-5C28-4C9D-BE5B-BDD96AE513F4}" type="pres">
      <dgm:prSet presAssocID="{2D81DFDE-CE98-47B5-8915-97AA796A413F}" presName="parentText" presStyleLbl="alignNode1" presStyleIdx="3" presStyleCnt="5">
        <dgm:presLayoutVars>
          <dgm:chMax val="1"/>
          <dgm:bulletEnabled val="1"/>
        </dgm:presLayoutVars>
      </dgm:prSet>
      <dgm:spPr/>
    </dgm:pt>
    <dgm:pt modelId="{FA25543B-B4D6-42B8-9F06-8E528377DF27}" type="pres">
      <dgm:prSet presAssocID="{2D81DFDE-CE98-47B5-8915-97AA796A413F}" presName="descendantText" presStyleLbl="alignAcc1" presStyleIdx="3" presStyleCnt="5">
        <dgm:presLayoutVars>
          <dgm:bulletEnabled val="1"/>
        </dgm:presLayoutVars>
      </dgm:prSet>
      <dgm:spPr/>
    </dgm:pt>
    <dgm:pt modelId="{17FB2D1A-A559-4A5F-93F0-5A1E975DC0A9}" type="pres">
      <dgm:prSet presAssocID="{98877ED4-9ABD-4525-8913-6F8B94BA100C}" presName="sp" presStyleCnt="0"/>
      <dgm:spPr/>
    </dgm:pt>
    <dgm:pt modelId="{FE9C9DB8-DE32-4B2E-9EF5-FA66ADF9E1BA}" type="pres">
      <dgm:prSet presAssocID="{908F51D4-177E-4D29-A0EF-5252477EBB69}" presName="composite" presStyleCnt="0"/>
      <dgm:spPr/>
    </dgm:pt>
    <dgm:pt modelId="{52D1C0CA-CC72-4282-BD89-27A0C4A83D0A}" type="pres">
      <dgm:prSet presAssocID="{908F51D4-177E-4D29-A0EF-5252477EBB69}" presName="parentText" presStyleLbl="alignNode1" presStyleIdx="4" presStyleCnt="5">
        <dgm:presLayoutVars>
          <dgm:chMax val="1"/>
          <dgm:bulletEnabled val="1"/>
        </dgm:presLayoutVars>
      </dgm:prSet>
      <dgm:spPr/>
    </dgm:pt>
    <dgm:pt modelId="{9168AB2F-C149-437C-8757-CBC127FE60F8}" type="pres">
      <dgm:prSet presAssocID="{908F51D4-177E-4D29-A0EF-5252477EBB69}" presName="descendantText" presStyleLbl="alignAcc1" presStyleIdx="4" presStyleCnt="5">
        <dgm:presLayoutVars>
          <dgm:bulletEnabled val="1"/>
        </dgm:presLayoutVars>
      </dgm:prSet>
      <dgm:spPr/>
    </dgm:pt>
  </dgm:ptLst>
  <dgm:cxnLst>
    <dgm:cxn modelId="{C16F2700-A4AF-4064-9861-B04CFAACD320}" type="presOf" srcId="{5B1369AD-790B-40AF-A31E-E411C9D4B7D8}" destId="{659E2C24-A739-4481-8905-0D6C3F756578}" srcOrd="0" destOrd="0" presId="urn:microsoft.com/office/officeart/2005/8/layout/chevron2"/>
    <dgm:cxn modelId="{41148402-B22D-404D-BF0D-75A3A6B5F92E}" type="presOf" srcId="{767A39C0-6AE5-401B-B822-C74F603EE278}" destId="{FA25543B-B4D6-42B8-9F06-8E528377DF27}" srcOrd="0" destOrd="0" presId="urn:microsoft.com/office/officeart/2005/8/layout/chevron2"/>
    <dgm:cxn modelId="{830F7216-CEA4-4F2A-9509-2684562A9E6D}" srcId="{2D81DFDE-CE98-47B5-8915-97AA796A413F}" destId="{767A39C0-6AE5-401B-B822-C74F603EE278}" srcOrd="0" destOrd="0" parTransId="{24FA5025-21AD-4920-B7E7-5DC95380DB8E}" sibTransId="{5B08C0FA-3E42-4DA5-80A0-E00A2C1A8203}"/>
    <dgm:cxn modelId="{3133721A-9045-410D-891B-A7D003530300}" type="presOf" srcId="{77407861-FEF3-489F-B2B4-870153F9BB59}" destId="{A3719ADC-45CB-40A9-8392-05FB0DD9DDAE}" srcOrd="0" destOrd="0" presId="urn:microsoft.com/office/officeart/2005/8/layout/chevron2"/>
    <dgm:cxn modelId="{FAB3E91C-9ADB-4896-A777-155AC5312C49}" type="presOf" srcId="{741E1ED8-4060-4DC7-8BB1-513C9F60FF96}" destId="{D12BA29A-8250-415F-B39C-6E904B5E1706}" srcOrd="0" destOrd="0" presId="urn:microsoft.com/office/officeart/2005/8/layout/chevron2"/>
    <dgm:cxn modelId="{0304EC2A-A2FA-4B4F-AD6A-1DDB9D6C686D}" type="presOf" srcId="{7E8EDF01-D4FD-4C8D-96CE-F6C50FFECEC0}" destId="{2788A2B9-8BF2-47BE-B804-40C4B612FE52}" srcOrd="0" destOrd="0" presId="urn:microsoft.com/office/officeart/2005/8/layout/chevron2"/>
    <dgm:cxn modelId="{3DB6A62B-3DB2-40EE-9449-7FB6033BFC36}" type="presOf" srcId="{457E7FAF-A259-4E8E-877D-6B94187CCC99}" destId="{A5F0A04D-72FF-47E2-B396-198148F969A7}" srcOrd="0" destOrd="0" presId="urn:microsoft.com/office/officeart/2005/8/layout/chevron2"/>
    <dgm:cxn modelId="{5EEB4D5A-115B-4552-BE0B-6D3B8C62F8C9}" srcId="{77407861-FEF3-489F-B2B4-870153F9BB59}" destId="{908F51D4-177E-4D29-A0EF-5252477EBB69}" srcOrd="4" destOrd="0" parTransId="{3FEB614E-8248-45DD-B381-EE9079D0C50E}" sibTransId="{F496830C-D21A-488C-BBF3-B1AA4F00355E}"/>
    <dgm:cxn modelId="{3F090686-CABE-4422-9A9F-2F14DB2004A6}" type="presOf" srcId="{2D81DFDE-CE98-47B5-8915-97AA796A413F}" destId="{948B19AB-5C28-4C9D-BE5B-BDD96AE513F4}" srcOrd="0" destOrd="0" presId="urn:microsoft.com/office/officeart/2005/8/layout/chevron2"/>
    <dgm:cxn modelId="{72A85389-AA0B-4DFC-B184-F3CEB5818B92}" srcId="{77407861-FEF3-489F-B2B4-870153F9BB59}" destId="{741E1ED8-4060-4DC7-8BB1-513C9F60FF96}" srcOrd="0" destOrd="0" parTransId="{3DB48300-8ACB-4A87-A824-D5674031F983}" sibTransId="{16C050BF-456C-4140-B86B-DFBEBD830AAC}"/>
    <dgm:cxn modelId="{366AA094-89FC-4EF5-9140-2BEF222CC201}" type="presOf" srcId="{9EA110EE-5FF4-4ECD-B008-F6AFDFFBBFBA}" destId="{9168AB2F-C149-437C-8757-CBC127FE60F8}" srcOrd="0" destOrd="0" presId="urn:microsoft.com/office/officeart/2005/8/layout/chevron2"/>
    <dgm:cxn modelId="{3780D79A-8FDE-42D0-80A0-222A5A8CE6D0}" srcId="{77407861-FEF3-489F-B2B4-870153F9BB59}" destId="{1C56125D-624E-4323-8A1F-7972C2042EA8}" srcOrd="2" destOrd="0" parTransId="{DC78E5BF-8744-40CF-8296-2C88FBED216A}" sibTransId="{51A82AD7-F8A6-4F56-830E-4AF2DF200FF2}"/>
    <dgm:cxn modelId="{1CED759E-2144-4BFF-996B-B06026A3755A}" type="presOf" srcId="{1C56125D-624E-4323-8A1F-7972C2042EA8}" destId="{3FDDCE3A-1F18-4EA6-8C5B-798EE78A2413}" srcOrd="0" destOrd="0" presId="urn:microsoft.com/office/officeart/2005/8/layout/chevron2"/>
    <dgm:cxn modelId="{D6DDE2B1-6225-4968-B83F-2D089463948D}" srcId="{77407861-FEF3-489F-B2B4-870153F9BB59}" destId="{F32BD3F3-D4E4-44BD-B850-2310AA541C12}" srcOrd="1" destOrd="0" parTransId="{EB49FBD1-7264-4ADE-B45E-A9EE40593F45}" sibTransId="{9FDCBB3D-1475-4280-89CD-E3FB42D97865}"/>
    <dgm:cxn modelId="{1939E9C1-044B-4998-B747-7336E0A12B63}" srcId="{1C56125D-624E-4323-8A1F-7972C2042EA8}" destId="{457E7FAF-A259-4E8E-877D-6B94187CCC99}" srcOrd="0" destOrd="0" parTransId="{DCE92F18-9D06-44AD-AE9A-0E3023FF55B4}" sibTransId="{AB4423E8-37C8-4EF5-AD70-C594F51A3228}"/>
    <dgm:cxn modelId="{FF7E44C5-4969-4FBB-BC85-18489A6ABF7A}" type="presOf" srcId="{908F51D4-177E-4D29-A0EF-5252477EBB69}" destId="{52D1C0CA-CC72-4282-BD89-27A0C4A83D0A}" srcOrd="0" destOrd="0" presId="urn:microsoft.com/office/officeart/2005/8/layout/chevron2"/>
    <dgm:cxn modelId="{2603B9C9-B238-4653-B04A-16C4F90F8C1C}" type="presOf" srcId="{F32BD3F3-D4E4-44BD-B850-2310AA541C12}" destId="{3AB10B2B-CB40-4549-920B-49CCF344EC42}" srcOrd="0" destOrd="0" presId="urn:microsoft.com/office/officeart/2005/8/layout/chevron2"/>
    <dgm:cxn modelId="{05A2CEE2-E52B-41C2-A0B7-4790F48DEB9B}" srcId="{908F51D4-177E-4D29-A0EF-5252477EBB69}" destId="{9EA110EE-5FF4-4ECD-B008-F6AFDFFBBFBA}" srcOrd="0" destOrd="0" parTransId="{4259CC7A-418F-4723-BD21-F90EBDCE562A}" sibTransId="{4D637759-71EB-4ABB-A708-F25469A44F21}"/>
    <dgm:cxn modelId="{E1DCF8F2-BFE5-4E52-9540-D6244458A7E5}" srcId="{77407861-FEF3-489F-B2B4-870153F9BB59}" destId="{2D81DFDE-CE98-47B5-8915-97AA796A413F}" srcOrd="3" destOrd="0" parTransId="{C6280A21-8E8F-4806-B0E7-CAEA663C6429}" sibTransId="{98877ED4-9ABD-4525-8913-6F8B94BA100C}"/>
    <dgm:cxn modelId="{5FDAEAF8-F52E-4D65-AE51-DA9FA72B75C1}" srcId="{741E1ED8-4060-4DC7-8BB1-513C9F60FF96}" destId="{7E8EDF01-D4FD-4C8D-96CE-F6C50FFECEC0}" srcOrd="0" destOrd="0" parTransId="{10B707A4-2FB4-43C5-A21E-D878FCC35AA8}" sibTransId="{B0095E5F-71E7-4F28-AD02-F6DD39DAEE20}"/>
    <dgm:cxn modelId="{3D1067FF-B1BC-483F-BEA5-7CB9650B65C3}" srcId="{F32BD3F3-D4E4-44BD-B850-2310AA541C12}" destId="{5B1369AD-790B-40AF-A31E-E411C9D4B7D8}" srcOrd="0" destOrd="0" parTransId="{F2C66E07-7546-42CA-9331-00EA514F2FB7}" sibTransId="{B642DADA-6BD6-4C21-8D0D-72E6443DBA6A}"/>
    <dgm:cxn modelId="{F8B6C34F-A93B-4430-BA07-5A9695AF7249}" type="presParOf" srcId="{A3719ADC-45CB-40A9-8392-05FB0DD9DDAE}" destId="{86B1A772-04FD-49A0-BD1E-77E15FD797F2}" srcOrd="0" destOrd="0" presId="urn:microsoft.com/office/officeart/2005/8/layout/chevron2"/>
    <dgm:cxn modelId="{2616EECF-8750-4989-8EE2-DBB8C953D401}" type="presParOf" srcId="{86B1A772-04FD-49A0-BD1E-77E15FD797F2}" destId="{D12BA29A-8250-415F-B39C-6E904B5E1706}" srcOrd="0" destOrd="0" presId="urn:microsoft.com/office/officeart/2005/8/layout/chevron2"/>
    <dgm:cxn modelId="{35B87A5E-DE5F-446D-ADDF-3D52A3C40944}" type="presParOf" srcId="{86B1A772-04FD-49A0-BD1E-77E15FD797F2}" destId="{2788A2B9-8BF2-47BE-B804-40C4B612FE52}" srcOrd="1" destOrd="0" presId="urn:microsoft.com/office/officeart/2005/8/layout/chevron2"/>
    <dgm:cxn modelId="{0B7D3995-D234-4384-B611-D563C26AC47E}" type="presParOf" srcId="{A3719ADC-45CB-40A9-8392-05FB0DD9DDAE}" destId="{C67A8633-D270-45EF-9EBA-EFDA01CE8EA2}" srcOrd="1" destOrd="0" presId="urn:microsoft.com/office/officeart/2005/8/layout/chevron2"/>
    <dgm:cxn modelId="{67CB8FF2-04DC-4AD7-B60C-3A28E7C0B09D}" type="presParOf" srcId="{A3719ADC-45CB-40A9-8392-05FB0DD9DDAE}" destId="{FE9AD34B-9D93-4FF4-B6BE-891F71774464}" srcOrd="2" destOrd="0" presId="urn:microsoft.com/office/officeart/2005/8/layout/chevron2"/>
    <dgm:cxn modelId="{A35D8CB4-5AF0-41CD-A295-CD9A7C9F9E36}" type="presParOf" srcId="{FE9AD34B-9D93-4FF4-B6BE-891F71774464}" destId="{3AB10B2B-CB40-4549-920B-49CCF344EC42}" srcOrd="0" destOrd="0" presId="urn:microsoft.com/office/officeart/2005/8/layout/chevron2"/>
    <dgm:cxn modelId="{8C334098-F844-4CC3-B8F6-43D3573A1F35}" type="presParOf" srcId="{FE9AD34B-9D93-4FF4-B6BE-891F71774464}" destId="{659E2C24-A739-4481-8905-0D6C3F756578}" srcOrd="1" destOrd="0" presId="urn:microsoft.com/office/officeart/2005/8/layout/chevron2"/>
    <dgm:cxn modelId="{DB3A3398-0106-47EE-9165-70FD9A33BBEA}" type="presParOf" srcId="{A3719ADC-45CB-40A9-8392-05FB0DD9DDAE}" destId="{E8ABC5CC-D47E-4471-AA61-04106FB022E2}" srcOrd="3" destOrd="0" presId="urn:microsoft.com/office/officeart/2005/8/layout/chevron2"/>
    <dgm:cxn modelId="{B7669032-4C5F-42FE-BF5D-863373A73C46}" type="presParOf" srcId="{A3719ADC-45CB-40A9-8392-05FB0DD9DDAE}" destId="{9E1F4276-B816-40CD-9F01-79741A31F0DD}" srcOrd="4" destOrd="0" presId="urn:microsoft.com/office/officeart/2005/8/layout/chevron2"/>
    <dgm:cxn modelId="{E9658BB4-39AC-4EE9-84FB-5EC9F527EED8}" type="presParOf" srcId="{9E1F4276-B816-40CD-9F01-79741A31F0DD}" destId="{3FDDCE3A-1F18-4EA6-8C5B-798EE78A2413}" srcOrd="0" destOrd="0" presId="urn:microsoft.com/office/officeart/2005/8/layout/chevron2"/>
    <dgm:cxn modelId="{41273FD4-6A5B-44EE-9B85-4B884E9EF8F5}" type="presParOf" srcId="{9E1F4276-B816-40CD-9F01-79741A31F0DD}" destId="{A5F0A04D-72FF-47E2-B396-198148F969A7}" srcOrd="1" destOrd="0" presId="urn:microsoft.com/office/officeart/2005/8/layout/chevron2"/>
    <dgm:cxn modelId="{1228E566-146D-4D29-88C8-E2F8FFD34654}" type="presParOf" srcId="{A3719ADC-45CB-40A9-8392-05FB0DD9DDAE}" destId="{2C6E0478-DCB9-4404-A2E6-C7900761A70C}" srcOrd="5" destOrd="0" presId="urn:microsoft.com/office/officeart/2005/8/layout/chevron2"/>
    <dgm:cxn modelId="{45121052-117E-47C6-B896-9B30EDDB2D45}" type="presParOf" srcId="{A3719ADC-45CB-40A9-8392-05FB0DD9DDAE}" destId="{1DB67339-52F1-4A15-8419-C887A0030026}" srcOrd="6" destOrd="0" presId="urn:microsoft.com/office/officeart/2005/8/layout/chevron2"/>
    <dgm:cxn modelId="{93CCB7C7-2EA5-4E94-B2A9-8F31D97076A2}" type="presParOf" srcId="{1DB67339-52F1-4A15-8419-C887A0030026}" destId="{948B19AB-5C28-4C9D-BE5B-BDD96AE513F4}" srcOrd="0" destOrd="0" presId="urn:microsoft.com/office/officeart/2005/8/layout/chevron2"/>
    <dgm:cxn modelId="{6063248F-8909-42CB-B38D-D318FD5ED36B}" type="presParOf" srcId="{1DB67339-52F1-4A15-8419-C887A0030026}" destId="{FA25543B-B4D6-42B8-9F06-8E528377DF27}" srcOrd="1" destOrd="0" presId="urn:microsoft.com/office/officeart/2005/8/layout/chevron2"/>
    <dgm:cxn modelId="{A82FE455-3CA3-4F33-9D90-9B889A2067C3}" type="presParOf" srcId="{A3719ADC-45CB-40A9-8392-05FB0DD9DDAE}" destId="{17FB2D1A-A559-4A5F-93F0-5A1E975DC0A9}" srcOrd="7" destOrd="0" presId="urn:microsoft.com/office/officeart/2005/8/layout/chevron2"/>
    <dgm:cxn modelId="{89DC599A-7DA9-46C1-8C67-9E65E7E251C9}" type="presParOf" srcId="{A3719ADC-45CB-40A9-8392-05FB0DD9DDAE}" destId="{FE9C9DB8-DE32-4B2E-9EF5-FA66ADF9E1BA}" srcOrd="8" destOrd="0" presId="urn:microsoft.com/office/officeart/2005/8/layout/chevron2"/>
    <dgm:cxn modelId="{6FF043C9-1B5D-46B6-9E4C-32CA442DBE4E}" type="presParOf" srcId="{FE9C9DB8-DE32-4B2E-9EF5-FA66ADF9E1BA}" destId="{52D1C0CA-CC72-4282-BD89-27A0C4A83D0A}" srcOrd="0" destOrd="0" presId="urn:microsoft.com/office/officeart/2005/8/layout/chevron2"/>
    <dgm:cxn modelId="{7B0382A7-0302-4966-8E5F-90FECAB1AD57}" type="presParOf" srcId="{FE9C9DB8-DE32-4B2E-9EF5-FA66ADF9E1BA}" destId="{9168AB2F-C149-437C-8757-CBC127FE60F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4899B-4E24-47CC-9D9E-300232C5E12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96B8E3-5E1C-45BD-AFC8-CFAE980ACCC7}">
      <dgm:prSet/>
      <dgm:spPr/>
      <dgm:t>
        <a:bodyPr/>
        <a:lstStyle/>
        <a:p>
          <a:r>
            <a:rPr lang="en-US" dirty="0"/>
            <a:t>Meaningful conversation rooted in active listening </a:t>
          </a:r>
        </a:p>
      </dgm:t>
    </dgm:pt>
    <dgm:pt modelId="{F38D2810-04F4-4F2D-B2B1-DCE030C73E18}" type="parTrans" cxnId="{F75E4D0F-751B-4CCC-8020-DB6DD08ECC3B}">
      <dgm:prSet/>
      <dgm:spPr/>
      <dgm:t>
        <a:bodyPr/>
        <a:lstStyle/>
        <a:p>
          <a:endParaRPr lang="en-US"/>
        </a:p>
      </dgm:t>
    </dgm:pt>
    <dgm:pt modelId="{897C396E-5EFC-4356-8A83-164FF492F7CA}" type="sibTrans" cxnId="{F75E4D0F-751B-4CCC-8020-DB6DD08ECC3B}">
      <dgm:prSet/>
      <dgm:spPr/>
      <dgm:t>
        <a:bodyPr/>
        <a:lstStyle/>
        <a:p>
          <a:endParaRPr lang="en-US"/>
        </a:p>
      </dgm:t>
    </dgm:pt>
    <dgm:pt modelId="{A8381158-09AE-4354-95F3-50C15ADF152C}">
      <dgm:prSet/>
      <dgm:spPr/>
      <dgm:t>
        <a:bodyPr/>
        <a:lstStyle/>
        <a:p>
          <a:r>
            <a:rPr lang="en-US" dirty="0"/>
            <a:t>Relaxed grip on certainty; attention to possibilities </a:t>
          </a:r>
        </a:p>
      </dgm:t>
    </dgm:pt>
    <dgm:pt modelId="{A68B0A23-00F9-40C7-8AEA-23D58B589C14}" type="parTrans" cxnId="{4F1D90C3-F2D5-4C5A-8F37-145B5F4D3225}">
      <dgm:prSet/>
      <dgm:spPr/>
      <dgm:t>
        <a:bodyPr/>
        <a:lstStyle/>
        <a:p>
          <a:endParaRPr lang="en-US"/>
        </a:p>
      </dgm:t>
    </dgm:pt>
    <dgm:pt modelId="{50EF6C62-4220-45F5-86A4-9FBEFA6C0C2D}" type="sibTrans" cxnId="{4F1D90C3-F2D5-4C5A-8F37-145B5F4D3225}">
      <dgm:prSet/>
      <dgm:spPr/>
      <dgm:t>
        <a:bodyPr/>
        <a:lstStyle/>
        <a:p>
          <a:endParaRPr lang="en-US"/>
        </a:p>
      </dgm:t>
    </dgm:pt>
    <dgm:pt modelId="{C18AD09F-3894-48C6-A531-747DB7B794B2}">
      <dgm:prSet/>
      <dgm:spPr/>
      <dgm:t>
        <a:bodyPr/>
        <a:lstStyle/>
        <a:p>
          <a:r>
            <a:rPr lang="en-US" dirty="0"/>
            <a:t>Paying attention to deep meaning </a:t>
          </a:r>
        </a:p>
      </dgm:t>
    </dgm:pt>
    <dgm:pt modelId="{6C461C91-29DA-4D88-9AEA-E4995299B424}" type="parTrans" cxnId="{B04DA40A-473C-49CB-95CA-64293B20A262}">
      <dgm:prSet/>
      <dgm:spPr/>
      <dgm:t>
        <a:bodyPr/>
        <a:lstStyle/>
        <a:p>
          <a:endParaRPr lang="en-US"/>
        </a:p>
      </dgm:t>
    </dgm:pt>
    <dgm:pt modelId="{BE0D3909-1E23-4A29-B900-CAEF8959D6A3}" type="sibTrans" cxnId="{B04DA40A-473C-49CB-95CA-64293B20A262}">
      <dgm:prSet/>
      <dgm:spPr/>
      <dgm:t>
        <a:bodyPr/>
        <a:lstStyle/>
        <a:p>
          <a:endParaRPr lang="en-US"/>
        </a:p>
      </dgm:t>
    </dgm:pt>
    <dgm:pt modelId="{9ECECF5F-9B67-474C-8EAD-3D15806B5A79}">
      <dgm:prSet/>
      <dgm:spPr/>
      <dgm:t>
        <a:bodyPr/>
        <a:lstStyle/>
        <a:p>
          <a:r>
            <a:rPr lang="en-US" dirty="0"/>
            <a:t>Inviting the Holy Spirit to lead Transformative conversation</a:t>
          </a:r>
        </a:p>
      </dgm:t>
    </dgm:pt>
    <dgm:pt modelId="{F96DE4C8-4142-4A99-A89F-DF7917D07A74}" type="parTrans" cxnId="{DF8B6BE3-4680-4F48-A0D8-C6A777C03629}">
      <dgm:prSet/>
      <dgm:spPr/>
      <dgm:t>
        <a:bodyPr/>
        <a:lstStyle/>
        <a:p>
          <a:endParaRPr lang="en-US"/>
        </a:p>
      </dgm:t>
    </dgm:pt>
    <dgm:pt modelId="{E6F600B4-0C84-482A-A26C-D324077102BF}" type="sibTrans" cxnId="{DF8B6BE3-4680-4F48-A0D8-C6A777C03629}">
      <dgm:prSet/>
      <dgm:spPr/>
      <dgm:t>
        <a:bodyPr/>
        <a:lstStyle/>
        <a:p>
          <a:endParaRPr lang="en-US"/>
        </a:p>
      </dgm:t>
    </dgm:pt>
    <dgm:pt modelId="{3A258186-945D-4A37-B7E5-0676BB12D766}" type="pres">
      <dgm:prSet presAssocID="{2BB4899B-4E24-47CC-9D9E-300232C5E125}" presName="linear" presStyleCnt="0">
        <dgm:presLayoutVars>
          <dgm:animLvl val="lvl"/>
          <dgm:resizeHandles val="exact"/>
        </dgm:presLayoutVars>
      </dgm:prSet>
      <dgm:spPr/>
    </dgm:pt>
    <dgm:pt modelId="{1EC0E109-2C21-48CF-8590-6D43D9DCE932}" type="pres">
      <dgm:prSet presAssocID="{1396B8E3-5E1C-45BD-AFC8-CFAE980ACCC7}" presName="parentText" presStyleLbl="node1" presStyleIdx="0" presStyleCnt="4">
        <dgm:presLayoutVars>
          <dgm:chMax val="0"/>
          <dgm:bulletEnabled val="1"/>
        </dgm:presLayoutVars>
      </dgm:prSet>
      <dgm:spPr/>
    </dgm:pt>
    <dgm:pt modelId="{9DB088EB-16CA-4601-B4D7-C2F18B3C95F1}" type="pres">
      <dgm:prSet presAssocID="{897C396E-5EFC-4356-8A83-164FF492F7CA}" presName="spacer" presStyleCnt="0"/>
      <dgm:spPr/>
    </dgm:pt>
    <dgm:pt modelId="{BB2C962F-F19B-4014-B13E-1BC0D673FB3E}" type="pres">
      <dgm:prSet presAssocID="{A8381158-09AE-4354-95F3-50C15ADF152C}" presName="parentText" presStyleLbl="node1" presStyleIdx="1" presStyleCnt="4">
        <dgm:presLayoutVars>
          <dgm:chMax val="0"/>
          <dgm:bulletEnabled val="1"/>
        </dgm:presLayoutVars>
      </dgm:prSet>
      <dgm:spPr/>
    </dgm:pt>
    <dgm:pt modelId="{72A0C336-DE5A-4D35-8577-F1B223296AC9}" type="pres">
      <dgm:prSet presAssocID="{50EF6C62-4220-45F5-86A4-9FBEFA6C0C2D}" presName="spacer" presStyleCnt="0"/>
      <dgm:spPr/>
    </dgm:pt>
    <dgm:pt modelId="{F7E0D78C-94F0-4DC9-9471-D3A37ED9BDD4}" type="pres">
      <dgm:prSet presAssocID="{C18AD09F-3894-48C6-A531-747DB7B794B2}" presName="parentText" presStyleLbl="node1" presStyleIdx="2" presStyleCnt="4">
        <dgm:presLayoutVars>
          <dgm:chMax val="0"/>
          <dgm:bulletEnabled val="1"/>
        </dgm:presLayoutVars>
      </dgm:prSet>
      <dgm:spPr/>
    </dgm:pt>
    <dgm:pt modelId="{4E63F35D-DE9B-43EA-B6E0-FC67069A9A9B}" type="pres">
      <dgm:prSet presAssocID="{BE0D3909-1E23-4A29-B900-CAEF8959D6A3}" presName="spacer" presStyleCnt="0"/>
      <dgm:spPr/>
    </dgm:pt>
    <dgm:pt modelId="{A348E57F-58C4-4A69-A38E-B22BDFC5F25D}" type="pres">
      <dgm:prSet presAssocID="{9ECECF5F-9B67-474C-8EAD-3D15806B5A79}" presName="parentText" presStyleLbl="node1" presStyleIdx="3" presStyleCnt="4">
        <dgm:presLayoutVars>
          <dgm:chMax val="0"/>
          <dgm:bulletEnabled val="1"/>
        </dgm:presLayoutVars>
      </dgm:prSet>
      <dgm:spPr/>
    </dgm:pt>
  </dgm:ptLst>
  <dgm:cxnLst>
    <dgm:cxn modelId="{B04DA40A-473C-49CB-95CA-64293B20A262}" srcId="{2BB4899B-4E24-47CC-9D9E-300232C5E125}" destId="{C18AD09F-3894-48C6-A531-747DB7B794B2}" srcOrd="2" destOrd="0" parTransId="{6C461C91-29DA-4D88-9AEA-E4995299B424}" sibTransId="{BE0D3909-1E23-4A29-B900-CAEF8959D6A3}"/>
    <dgm:cxn modelId="{B4116D0D-B83E-415D-B134-BAF1756CA9D0}" type="presOf" srcId="{A8381158-09AE-4354-95F3-50C15ADF152C}" destId="{BB2C962F-F19B-4014-B13E-1BC0D673FB3E}" srcOrd="0" destOrd="0" presId="urn:microsoft.com/office/officeart/2005/8/layout/vList2"/>
    <dgm:cxn modelId="{F75E4D0F-751B-4CCC-8020-DB6DD08ECC3B}" srcId="{2BB4899B-4E24-47CC-9D9E-300232C5E125}" destId="{1396B8E3-5E1C-45BD-AFC8-CFAE980ACCC7}" srcOrd="0" destOrd="0" parTransId="{F38D2810-04F4-4F2D-B2B1-DCE030C73E18}" sibTransId="{897C396E-5EFC-4356-8A83-164FF492F7CA}"/>
    <dgm:cxn modelId="{423D6278-5422-4769-B551-E24DB980758F}" type="presOf" srcId="{1396B8E3-5E1C-45BD-AFC8-CFAE980ACCC7}" destId="{1EC0E109-2C21-48CF-8590-6D43D9DCE932}" srcOrd="0" destOrd="0" presId="urn:microsoft.com/office/officeart/2005/8/layout/vList2"/>
    <dgm:cxn modelId="{A970EF8A-EE8B-4D22-A3DB-600D08C8189F}" type="presOf" srcId="{2BB4899B-4E24-47CC-9D9E-300232C5E125}" destId="{3A258186-945D-4A37-B7E5-0676BB12D766}" srcOrd="0" destOrd="0" presId="urn:microsoft.com/office/officeart/2005/8/layout/vList2"/>
    <dgm:cxn modelId="{65EBB5AA-63A0-4355-88FC-A6B7C14D57E0}" type="presOf" srcId="{C18AD09F-3894-48C6-A531-747DB7B794B2}" destId="{F7E0D78C-94F0-4DC9-9471-D3A37ED9BDD4}" srcOrd="0" destOrd="0" presId="urn:microsoft.com/office/officeart/2005/8/layout/vList2"/>
    <dgm:cxn modelId="{4F1D90C3-F2D5-4C5A-8F37-145B5F4D3225}" srcId="{2BB4899B-4E24-47CC-9D9E-300232C5E125}" destId="{A8381158-09AE-4354-95F3-50C15ADF152C}" srcOrd="1" destOrd="0" parTransId="{A68B0A23-00F9-40C7-8AEA-23D58B589C14}" sibTransId="{50EF6C62-4220-45F5-86A4-9FBEFA6C0C2D}"/>
    <dgm:cxn modelId="{19BD08CF-250A-47AA-91C1-97F9A0FC45C5}" type="presOf" srcId="{9ECECF5F-9B67-474C-8EAD-3D15806B5A79}" destId="{A348E57F-58C4-4A69-A38E-B22BDFC5F25D}" srcOrd="0" destOrd="0" presId="urn:microsoft.com/office/officeart/2005/8/layout/vList2"/>
    <dgm:cxn modelId="{DF8B6BE3-4680-4F48-A0D8-C6A777C03629}" srcId="{2BB4899B-4E24-47CC-9D9E-300232C5E125}" destId="{9ECECF5F-9B67-474C-8EAD-3D15806B5A79}" srcOrd="3" destOrd="0" parTransId="{F96DE4C8-4142-4A99-A89F-DF7917D07A74}" sibTransId="{E6F600B4-0C84-482A-A26C-D324077102BF}"/>
    <dgm:cxn modelId="{1BE5D285-4277-4EDD-B276-6C2ADF6F92A6}" type="presParOf" srcId="{3A258186-945D-4A37-B7E5-0676BB12D766}" destId="{1EC0E109-2C21-48CF-8590-6D43D9DCE932}" srcOrd="0" destOrd="0" presId="urn:microsoft.com/office/officeart/2005/8/layout/vList2"/>
    <dgm:cxn modelId="{12C4C91D-1A4A-417E-B65D-CE935C5B85AF}" type="presParOf" srcId="{3A258186-945D-4A37-B7E5-0676BB12D766}" destId="{9DB088EB-16CA-4601-B4D7-C2F18B3C95F1}" srcOrd="1" destOrd="0" presId="urn:microsoft.com/office/officeart/2005/8/layout/vList2"/>
    <dgm:cxn modelId="{7A124CA9-EDC7-423F-99F9-843FE19B38D2}" type="presParOf" srcId="{3A258186-945D-4A37-B7E5-0676BB12D766}" destId="{BB2C962F-F19B-4014-B13E-1BC0D673FB3E}" srcOrd="2" destOrd="0" presId="urn:microsoft.com/office/officeart/2005/8/layout/vList2"/>
    <dgm:cxn modelId="{2D15C87C-B0BA-4B5E-B23E-26F031D8AD0A}" type="presParOf" srcId="{3A258186-945D-4A37-B7E5-0676BB12D766}" destId="{72A0C336-DE5A-4D35-8577-F1B223296AC9}" srcOrd="3" destOrd="0" presId="urn:microsoft.com/office/officeart/2005/8/layout/vList2"/>
    <dgm:cxn modelId="{B1D5336B-FBA2-49A2-B0B9-1EF25B0CC202}" type="presParOf" srcId="{3A258186-945D-4A37-B7E5-0676BB12D766}" destId="{F7E0D78C-94F0-4DC9-9471-D3A37ED9BDD4}" srcOrd="4" destOrd="0" presId="urn:microsoft.com/office/officeart/2005/8/layout/vList2"/>
    <dgm:cxn modelId="{C1789901-52D0-4311-8DD9-F2E746E851DB}" type="presParOf" srcId="{3A258186-945D-4A37-B7E5-0676BB12D766}" destId="{4E63F35D-DE9B-43EA-B6E0-FC67069A9A9B}" srcOrd="5" destOrd="0" presId="urn:microsoft.com/office/officeart/2005/8/layout/vList2"/>
    <dgm:cxn modelId="{A1E7A9AC-41A6-487E-AFB1-11CF80AF3C83}" type="presParOf" srcId="{3A258186-945D-4A37-B7E5-0676BB12D766}" destId="{A348E57F-58C4-4A69-A38E-B22BDFC5F25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3E391-E3BC-40AA-A6B8-ACE4E6A6F73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B036084-4AF0-4524-A94A-FFC75A1465D1}">
      <dgm:prSet/>
      <dgm:spPr/>
      <dgm:t>
        <a:bodyPr/>
        <a:lstStyle/>
        <a:p>
          <a:r>
            <a:rPr lang="en-US" dirty="0"/>
            <a:t>Be brief… share what matters most </a:t>
          </a:r>
        </a:p>
      </dgm:t>
    </dgm:pt>
    <dgm:pt modelId="{6BDB36EC-D1F2-4105-9178-5F98DC2D3B26}" type="parTrans" cxnId="{90DE258E-6F0F-4CB0-AF50-697032640404}">
      <dgm:prSet/>
      <dgm:spPr/>
      <dgm:t>
        <a:bodyPr/>
        <a:lstStyle/>
        <a:p>
          <a:endParaRPr lang="en-US"/>
        </a:p>
      </dgm:t>
    </dgm:pt>
    <dgm:pt modelId="{D1C59EFF-5D31-414B-BCD3-16D48F74A81B}" type="sibTrans" cxnId="{90DE258E-6F0F-4CB0-AF50-697032640404}">
      <dgm:prSet/>
      <dgm:spPr/>
      <dgm:t>
        <a:bodyPr/>
        <a:lstStyle/>
        <a:p>
          <a:endParaRPr lang="en-US"/>
        </a:p>
      </dgm:t>
    </dgm:pt>
    <dgm:pt modelId="{362FC4DF-CA0F-4074-B88C-ABD0BA277A13}">
      <dgm:prSet/>
      <dgm:spPr/>
      <dgm:t>
        <a:bodyPr/>
        <a:lstStyle/>
        <a:p>
          <a:r>
            <a:rPr lang="en-US" dirty="0"/>
            <a:t>Each person shares once before anyone speaks a second time </a:t>
          </a:r>
        </a:p>
      </dgm:t>
    </dgm:pt>
    <dgm:pt modelId="{078D7216-4439-42FB-9D2D-764F3D0AB035}" type="parTrans" cxnId="{68C3518C-AC14-4D03-896F-83D9A0FBBEA0}">
      <dgm:prSet/>
      <dgm:spPr/>
      <dgm:t>
        <a:bodyPr/>
        <a:lstStyle/>
        <a:p>
          <a:endParaRPr lang="en-US"/>
        </a:p>
      </dgm:t>
    </dgm:pt>
    <dgm:pt modelId="{FE35EAFB-CD84-44E1-B789-6218EFB385EA}" type="sibTrans" cxnId="{68C3518C-AC14-4D03-896F-83D9A0FBBEA0}">
      <dgm:prSet/>
      <dgm:spPr/>
      <dgm:t>
        <a:bodyPr/>
        <a:lstStyle/>
        <a:p>
          <a:endParaRPr lang="en-US"/>
        </a:p>
      </dgm:t>
    </dgm:pt>
    <dgm:pt modelId="{6E0A761D-CD26-4F1D-9D87-3998C9C2D349}">
      <dgm:prSet/>
      <dgm:spPr/>
      <dgm:t>
        <a:bodyPr/>
        <a:lstStyle/>
        <a:p>
          <a:r>
            <a:rPr lang="en-US" dirty="0"/>
            <a:t>Share the time so everyone can speak </a:t>
          </a:r>
        </a:p>
      </dgm:t>
    </dgm:pt>
    <dgm:pt modelId="{27F27EF5-0EC3-49B1-A55A-575425F32B82}" type="parTrans" cxnId="{43E1E00C-7971-4FBB-91E5-7AC273996638}">
      <dgm:prSet/>
      <dgm:spPr/>
      <dgm:t>
        <a:bodyPr/>
        <a:lstStyle/>
        <a:p>
          <a:endParaRPr lang="en-US"/>
        </a:p>
      </dgm:t>
    </dgm:pt>
    <dgm:pt modelId="{3119D8CF-67D8-4DC6-B7AB-2BC6B59F7534}" type="sibTrans" cxnId="{43E1E00C-7971-4FBB-91E5-7AC273996638}">
      <dgm:prSet/>
      <dgm:spPr/>
      <dgm:t>
        <a:bodyPr/>
        <a:lstStyle/>
        <a:p>
          <a:endParaRPr lang="en-US"/>
        </a:p>
      </dgm:t>
    </dgm:pt>
    <dgm:pt modelId="{9589C13E-4EE4-4F02-9F9A-6C28F1F2B0A3}">
      <dgm:prSet/>
      <dgm:spPr/>
      <dgm:t>
        <a:bodyPr/>
        <a:lstStyle/>
        <a:p>
          <a:r>
            <a:rPr lang="en-US" dirty="0"/>
            <a:t>Speak slowly and intentionally </a:t>
          </a:r>
        </a:p>
      </dgm:t>
    </dgm:pt>
    <dgm:pt modelId="{1F9FFE28-442E-4B0D-B826-2CA2B821DD91}" type="parTrans" cxnId="{85C9E7CD-74F8-4DDB-B2AE-78B68F87E4C8}">
      <dgm:prSet/>
      <dgm:spPr/>
      <dgm:t>
        <a:bodyPr/>
        <a:lstStyle/>
        <a:p>
          <a:endParaRPr lang="en-US"/>
        </a:p>
      </dgm:t>
    </dgm:pt>
    <dgm:pt modelId="{1055D893-CBE4-4C1E-B958-13FC73D3086A}" type="sibTrans" cxnId="{85C9E7CD-74F8-4DDB-B2AE-78B68F87E4C8}">
      <dgm:prSet/>
      <dgm:spPr/>
      <dgm:t>
        <a:bodyPr/>
        <a:lstStyle/>
        <a:p>
          <a:endParaRPr lang="en-US"/>
        </a:p>
      </dgm:t>
    </dgm:pt>
    <dgm:pt modelId="{D6061FB1-4B78-4E18-A288-9EEC2443D351}">
      <dgm:prSet/>
      <dgm:spPr/>
      <dgm:t>
        <a:bodyPr/>
        <a:lstStyle/>
        <a:p>
          <a:r>
            <a:rPr lang="en-US" dirty="0"/>
            <a:t>Allow pauses; silence is okay </a:t>
          </a:r>
        </a:p>
      </dgm:t>
    </dgm:pt>
    <dgm:pt modelId="{90F85E70-6ADE-4B1E-BD10-3943E946413C}" type="parTrans" cxnId="{62A8DEC7-693F-40B7-891C-499EF20453DA}">
      <dgm:prSet/>
      <dgm:spPr/>
      <dgm:t>
        <a:bodyPr/>
        <a:lstStyle/>
        <a:p>
          <a:endParaRPr lang="en-US"/>
        </a:p>
      </dgm:t>
    </dgm:pt>
    <dgm:pt modelId="{67CDD4E2-305D-4ABA-AB7D-3FA72C6A14B6}" type="sibTrans" cxnId="{62A8DEC7-693F-40B7-891C-499EF20453DA}">
      <dgm:prSet/>
      <dgm:spPr/>
      <dgm:t>
        <a:bodyPr/>
        <a:lstStyle/>
        <a:p>
          <a:endParaRPr lang="en-US"/>
        </a:p>
      </dgm:t>
    </dgm:pt>
    <dgm:pt modelId="{CA8C5734-F399-4C30-9F84-D7DA413AC156}">
      <dgm:prSet/>
      <dgm:spPr/>
      <dgm:t>
        <a:bodyPr/>
        <a:lstStyle/>
        <a:p>
          <a:r>
            <a:rPr lang="en-US" dirty="0"/>
            <a:t>Look at the person speaking </a:t>
          </a:r>
        </a:p>
      </dgm:t>
    </dgm:pt>
    <dgm:pt modelId="{D32285E4-A9D2-4F81-88DA-DE0F656B09FD}" type="parTrans" cxnId="{106107D4-DC72-433F-8947-08256D58D838}">
      <dgm:prSet/>
      <dgm:spPr/>
      <dgm:t>
        <a:bodyPr/>
        <a:lstStyle/>
        <a:p>
          <a:endParaRPr lang="en-US"/>
        </a:p>
      </dgm:t>
    </dgm:pt>
    <dgm:pt modelId="{8DE87DB7-03C7-4346-B1B6-B40C257E53FA}" type="sibTrans" cxnId="{106107D4-DC72-433F-8947-08256D58D838}">
      <dgm:prSet/>
      <dgm:spPr/>
      <dgm:t>
        <a:bodyPr/>
        <a:lstStyle/>
        <a:p>
          <a:endParaRPr lang="en-US"/>
        </a:p>
      </dgm:t>
    </dgm:pt>
    <dgm:pt modelId="{4BDD7AD4-0806-4156-87FF-1D1B2FE33D62}">
      <dgm:prSet/>
      <dgm:spPr/>
      <dgm:t>
        <a:bodyPr/>
        <a:lstStyle/>
        <a:p>
          <a:r>
            <a:rPr lang="en-US" dirty="0"/>
            <a:t>Listen without preparing a response</a:t>
          </a:r>
        </a:p>
      </dgm:t>
    </dgm:pt>
    <dgm:pt modelId="{D9763359-E30C-45CC-A737-3AB67DE4B4BD}" type="parTrans" cxnId="{E576BDEB-FE87-4427-94BC-26E8C20AF5BF}">
      <dgm:prSet/>
      <dgm:spPr/>
      <dgm:t>
        <a:bodyPr/>
        <a:lstStyle/>
        <a:p>
          <a:endParaRPr lang="en-US"/>
        </a:p>
      </dgm:t>
    </dgm:pt>
    <dgm:pt modelId="{92DF8B1C-2810-44D4-8FE5-0FE84309961C}" type="sibTrans" cxnId="{E576BDEB-FE87-4427-94BC-26E8C20AF5BF}">
      <dgm:prSet/>
      <dgm:spPr/>
      <dgm:t>
        <a:bodyPr/>
        <a:lstStyle/>
        <a:p>
          <a:endParaRPr lang="en-US"/>
        </a:p>
      </dgm:t>
    </dgm:pt>
    <dgm:pt modelId="{71222538-A35B-4442-9AB9-4C9E9A35F01C}">
      <dgm:prSet/>
      <dgm:spPr/>
      <dgm:t>
        <a:bodyPr/>
        <a:lstStyle/>
        <a:p>
          <a:r>
            <a:rPr lang="en-US" dirty="0"/>
            <a:t>Seek to build on other people’s contributions and not debate </a:t>
          </a:r>
        </a:p>
      </dgm:t>
    </dgm:pt>
    <dgm:pt modelId="{B5ED2BE4-E319-4C98-8DC8-EC69AE18CA63}" type="parTrans" cxnId="{B6CFF984-24A1-4403-8D25-24DA0C380D59}">
      <dgm:prSet/>
      <dgm:spPr/>
      <dgm:t>
        <a:bodyPr/>
        <a:lstStyle/>
        <a:p>
          <a:endParaRPr lang="en-US"/>
        </a:p>
      </dgm:t>
    </dgm:pt>
    <dgm:pt modelId="{46083CE4-C742-4ED6-92A5-3A2F2587A6B5}" type="sibTrans" cxnId="{B6CFF984-24A1-4403-8D25-24DA0C380D59}">
      <dgm:prSet/>
      <dgm:spPr/>
      <dgm:t>
        <a:bodyPr/>
        <a:lstStyle/>
        <a:p>
          <a:endParaRPr lang="en-US"/>
        </a:p>
      </dgm:t>
    </dgm:pt>
    <dgm:pt modelId="{C68A7C78-FAD9-45DF-8AD9-944A0ECEED03}">
      <dgm:prSet/>
      <dgm:spPr/>
      <dgm:t>
        <a:bodyPr/>
        <a:lstStyle/>
        <a:p>
          <a:r>
            <a:rPr lang="en-US" dirty="0"/>
            <a:t>There is no need to convince anyone of anything – only to deepen our understanding</a:t>
          </a:r>
        </a:p>
      </dgm:t>
    </dgm:pt>
    <dgm:pt modelId="{36F5B751-C4F0-4822-980A-B8CFC607BA05}" type="parTrans" cxnId="{24450C5E-7D94-4B6B-AE9A-4E936F698BBA}">
      <dgm:prSet/>
      <dgm:spPr/>
      <dgm:t>
        <a:bodyPr/>
        <a:lstStyle/>
        <a:p>
          <a:endParaRPr lang="en-US"/>
        </a:p>
      </dgm:t>
    </dgm:pt>
    <dgm:pt modelId="{5BA70FA2-B143-47FB-8705-24C6F24E126D}" type="sibTrans" cxnId="{24450C5E-7D94-4B6B-AE9A-4E936F698BBA}">
      <dgm:prSet/>
      <dgm:spPr/>
      <dgm:t>
        <a:bodyPr/>
        <a:lstStyle/>
        <a:p>
          <a:endParaRPr lang="en-US"/>
        </a:p>
      </dgm:t>
    </dgm:pt>
    <dgm:pt modelId="{58BE4A82-09E2-4FEB-A61F-58C93441A96F}" type="pres">
      <dgm:prSet presAssocID="{2233E391-E3BC-40AA-A6B8-ACE4E6A6F730}" presName="diagram" presStyleCnt="0">
        <dgm:presLayoutVars>
          <dgm:dir/>
          <dgm:resizeHandles val="exact"/>
        </dgm:presLayoutVars>
      </dgm:prSet>
      <dgm:spPr/>
    </dgm:pt>
    <dgm:pt modelId="{DFD21030-EC3B-4C48-B69B-B9BC50FFFE76}" type="pres">
      <dgm:prSet presAssocID="{5B036084-4AF0-4524-A94A-FFC75A1465D1}" presName="node" presStyleLbl="node1" presStyleIdx="0" presStyleCnt="9">
        <dgm:presLayoutVars>
          <dgm:bulletEnabled val="1"/>
        </dgm:presLayoutVars>
      </dgm:prSet>
      <dgm:spPr/>
    </dgm:pt>
    <dgm:pt modelId="{3DFE06F9-09C3-4AFE-87B1-65917B210B2B}" type="pres">
      <dgm:prSet presAssocID="{D1C59EFF-5D31-414B-BCD3-16D48F74A81B}" presName="sibTrans" presStyleCnt="0"/>
      <dgm:spPr/>
    </dgm:pt>
    <dgm:pt modelId="{8B6ECFAB-ED3D-436C-B36B-B45010437E20}" type="pres">
      <dgm:prSet presAssocID="{362FC4DF-CA0F-4074-B88C-ABD0BA277A13}" presName="node" presStyleLbl="node1" presStyleIdx="1" presStyleCnt="9">
        <dgm:presLayoutVars>
          <dgm:bulletEnabled val="1"/>
        </dgm:presLayoutVars>
      </dgm:prSet>
      <dgm:spPr/>
    </dgm:pt>
    <dgm:pt modelId="{26E6CFA6-50F6-472D-BF27-F5B5FB85BA1C}" type="pres">
      <dgm:prSet presAssocID="{FE35EAFB-CD84-44E1-B789-6218EFB385EA}" presName="sibTrans" presStyleCnt="0"/>
      <dgm:spPr/>
    </dgm:pt>
    <dgm:pt modelId="{C9BC07AC-61A4-4ADE-B328-45FE27E6C7D8}" type="pres">
      <dgm:prSet presAssocID="{6E0A761D-CD26-4F1D-9D87-3998C9C2D349}" presName="node" presStyleLbl="node1" presStyleIdx="2" presStyleCnt="9">
        <dgm:presLayoutVars>
          <dgm:bulletEnabled val="1"/>
        </dgm:presLayoutVars>
      </dgm:prSet>
      <dgm:spPr/>
    </dgm:pt>
    <dgm:pt modelId="{DC288981-B484-4BCA-876D-C88285492D57}" type="pres">
      <dgm:prSet presAssocID="{3119D8CF-67D8-4DC6-B7AB-2BC6B59F7534}" presName="sibTrans" presStyleCnt="0"/>
      <dgm:spPr/>
    </dgm:pt>
    <dgm:pt modelId="{106C73D9-BE9C-4B32-AC4F-7B3422F4A52B}" type="pres">
      <dgm:prSet presAssocID="{9589C13E-4EE4-4F02-9F9A-6C28F1F2B0A3}" presName="node" presStyleLbl="node1" presStyleIdx="3" presStyleCnt="9">
        <dgm:presLayoutVars>
          <dgm:bulletEnabled val="1"/>
        </dgm:presLayoutVars>
      </dgm:prSet>
      <dgm:spPr/>
    </dgm:pt>
    <dgm:pt modelId="{6997880C-59B0-4FDC-A35A-789504E3E7E5}" type="pres">
      <dgm:prSet presAssocID="{1055D893-CBE4-4C1E-B958-13FC73D3086A}" presName="sibTrans" presStyleCnt="0"/>
      <dgm:spPr/>
    </dgm:pt>
    <dgm:pt modelId="{420C3E35-E676-450D-915F-35EE6172945B}" type="pres">
      <dgm:prSet presAssocID="{D6061FB1-4B78-4E18-A288-9EEC2443D351}" presName="node" presStyleLbl="node1" presStyleIdx="4" presStyleCnt="9">
        <dgm:presLayoutVars>
          <dgm:bulletEnabled val="1"/>
        </dgm:presLayoutVars>
      </dgm:prSet>
      <dgm:spPr/>
    </dgm:pt>
    <dgm:pt modelId="{C466D6D8-2C17-499D-A464-8DDB30E14FAF}" type="pres">
      <dgm:prSet presAssocID="{67CDD4E2-305D-4ABA-AB7D-3FA72C6A14B6}" presName="sibTrans" presStyleCnt="0"/>
      <dgm:spPr/>
    </dgm:pt>
    <dgm:pt modelId="{B79B6D15-DB4D-415C-88AC-09615A9041C3}" type="pres">
      <dgm:prSet presAssocID="{CA8C5734-F399-4C30-9F84-D7DA413AC156}" presName="node" presStyleLbl="node1" presStyleIdx="5" presStyleCnt="9">
        <dgm:presLayoutVars>
          <dgm:bulletEnabled val="1"/>
        </dgm:presLayoutVars>
      </dgm:prSet>
      <dgm:spPr/>
    </dgm:pt>
    <dgm:pt modelId="{B28F2EE8-31CE-4A18-87A0-1D41B05B4B5B}" type="pres">
      <dgm:prSet presAssocID="{8DE87DB7-03C7-4346-B1B6-B40C257E53FA}" presName="sibTrans" presStyleCnt="0"/>
      <dgm:spPr/>
    </dgm:pt>
    <dgm:pt modelId="{CFA78B90-BC48-4EDE-A920-C7D9F2311A29}" type="pres">
      <dgm:prSet presAssocID="{4BDD7AD4-0806-4156-87FF-1D1B2FE33D62}" presName="node" presStyleLbl="node1" presStyleIdx="6" presStyleCnt="9">
        <dgm:presLayoutVars>
          <dgm:bulletEnabled val="1"/>
        </dgm:presLayoutVars>
      </dgm:prSet>
      <dgm:spPr/>
    </dgm:pt>
    <dgm:pt modelId="{8B8BBE95-7CD7-4CB4-A79B-74DF076F6CAD}" type="pres">
      <dgm:prSet presAssocID="{92DF8B1C-2810-44D4-8FE5-0FE84309961C}" presName="sibTrans" presStyleCnt="0"/>
      <dgm:spPr/>
    </dgm:pt>
    <dgm:pt modelId="{CA844F73-6BFF-44E2-A853-CFCD235BE4A2}" type="pres">
      <dgm:prSet presAssocID="{71222538-A35B-4442-9AB9-4C9E9A35F01C}" presName="node" presStyleLbl="node1" presStyleIdx="7" presStyleCnt="9">
        <dgm:presLayoutVars>
          <dgm:bulletEnabled val="1"/>
        </dgm:presLayoutVars>
      </dgm:prSet>
      <dgm:spPr/>
    </dgm:pt>
    <dgm:pt modelId="{A8E1881F-C7FD-43EE-976C-F5710113C5B0}" type="pres">
      <dgm:prSet presAssocID="{46083CE4-C742-4ED6-92A5-3A2F2587A6B5}" presName="sibTrans" presStyleCnt="0"/>
      <dgm:spPr/>
    </dgm:pt>
    <dgm:pt modelId="{7EBA758B-10AA-443B-9747-9D9CA0CCA5B2}" type="pres">
      <dgm:prSet presAssocID="{C68A7C78-FAD9-45DF-8AD9-944A0ECEED03}" presName="node" presStyleLbl="node1" presStyleIdx="8" presStyleCnt="9">
        <dgm:presLayoutVars>
          <dgm:bulletEnabled val="1"/>
        </dgm:presLayoutVars>
      </dgm:prSet>
      <dgm:spPr/>
    </dgm:pt>
  </dgm:ptLst>
  <dgm:cxnLst>
    <dgm:cxn modelId="{43E1E00C-7971-4FBB-91E5-7AC273996638}" srcId="{2233E391-E3BC-40AA-A6B8-ACE4E6A6F730}" destId="{6E0A761D-CD26-4F1D-9D87-3998C9C2D349}" srcOrd="2" destOrd="0" parTransId="{27F27EF5-0EC3-49B1-A55A-575425F32B82}" sibTransId="{3119D8CF-67D8-4DC6-B7AB-2BC6B59F7534}"/>
    <dgm:cxn modelId="{51DFEC11-1533-43E1-AF18-3E55DB89648D}" type="presOf" srcId="{C68A7C78-FAD9-45DF-8AD9-944A0ECEED03}" destId="{7EBA758B-10AA-443B-9747-9D9CA0CCA5B2}" srcOrd="0" destOrd="0" presId="urn:microsoft.com/office/officeart/2005/8/layout/default"/>
    <dgm:cxn modelId="{B01F4B29-CD99-4699-BA53-AEA7A6E1CD91}" type="presOf" srcId="{D6061FB1-4B78-4E18-A288-9EEC2443D351}" destId="{420C3E35-E676-450D-915F-35EE6172945B}" srcOrd="0" destOrd="0" presId="urn:microsoft.com/office/officeart/2005/8/layout/default"/>
    <dgm:cxn modelId="{347E953A-8BA5-4E98-9AF4-EDB411484CCD}" type="presOf" srcId="{362FC4DF-CA0F-4074-B88C-ABD0BA277A13}" destId="{8B6ECFAB-ED3D-436C-B36B-B45010437E20}" srcOrd="0" destOrd="0" presId="urn:microsoft.com/office/officeart/2005/8/layout/default"/>
    <dgm:cxn modelId="{24450C5E-7D94-4B6B-AE9A-4E936F698BBA}" srcId="{2233E391-E3BC-40AA-A6B8-ACE4E6A6F730}" destId="{C68A7C78-FAD9-45DF-8AD9-944A0ECEED03}" srcOrd="8" destOrd="0" parTransId="{36F5B751-C4F0-4822-980A-B8CFC607BA05}" sibTransId="{5BA70FA2-B143-47FB-8705-24C6F24E126D}"/>
    <dgm:cxn modelId="{36C34142-62B5-4A77-85C9-EA8909CB5FD3}" type="presOf" srcId="{5B036084-4AF0-4524-A94A-FFC75A1465D1}" destId="{DFD21030-EC3B-4C48-B69B-B9BC50FFFE76}" srcOrd="0" destOrd="0" presId="urn:microsoft.com/office/officeart/2005/8/layout/default"/>
    <dgm:cxn modelId="{0BA0C76C-0B22-481F-8A51-85F272B5961B}" type="presOf" srcId="{71222538-A35B-4442-9AB9-4C9E9A35F01C}" destId="{CA844F73-6BFF-44E2-A853-CFCD235BE4A2}" srcOrd="0" destOrd="0" presId="urn:microsoft.com/office/officeart/2005/8/layout/default"/>
    <dgm:cxn modelId="{B6CFF984-24A1-4403-8D25-24DA0C380D59}" srcId="{2233E391-E3BC-40AA-A6B8-ACE4E6A6F730}" destId="{71222538-A35B-4442-9AB9-4C9E9A35F01C}" srcOrd="7" destOrd="0" parTransId="{B5ED2BE4-E319-4C98-8DC8-EC69AE18CA63}" sibTransId="{46083CE4-C742-4ED6-92A5-3A2F2587A6B5}"/>
    <dgm:cxn modelId="{68C3518C-AC14-4D03-896F-83D9A0FBBEA0}" srcId="{2233E391-E3BC-40AA-A6B8-ACE4E6A6F730}" destId="{362FC4DF-CA0F-4074-B88C-ABD0BA277A13}" srcOrd="1" destOrd="0" parTransId="{078D7216-4439-42FB-9D2D-764F3D0AB035}" sibTransId="{FE35EAFB-CD84-44E1-B789-6218EFB385EA}"/>
    <dgm:cxn modelId="{90DE258E-6F0F-4CB0-AF50-697032640404}" srcId="{2233E391-E3BC-40AA-A6B8-ACE4E6A6F730}" destId="{5B036084-4AF0-4524-A94A-FFC75A1465D1}" srcOrd="0" destOrd="0" parTransId="{6BDB36EC-D1F2-4105-9178-5F98DC2D3B26}" sibTransId="{D1C59EFF-5D31-414B-BCD3-16D48F74A81B}"/>
    <dgm:cxn modelId="{89D9A890-8716-436F-9E2B-D3F8C7B1FF11}" type="presOf" srcId="{2233E391-E3BC-40AA-A6B8-ACE4E6A6F730}" destId="{58BE4A82-09E2-4FEB-A61F-58C93441A96F}" srcOrd="0" destOrd="0" presId="urn:microsoft.com/office/officeart/2005/8/layout/default"/>
    <dgm:cxn modelId="{13B3EEA0-C7F4-4697-99BA-58A72E273F67}" type="presOf" srcId="{9589C13E-4EE4-4F02-9F9A-6C28F1F2B0A3}" destId="{106C73D9-BE9C-4B32-AC4F-7B3422F4A52B}" srcOrd="0" destOrd="0" presId="urn:microsoft.com/office/officeart/2005/8/layout/default"/>
    <dgm:cxn modelId="{5A6D4AA7-CCD0-4ACC-9F8C-ABFD1887656B}" type="presOf" srcId="{4BDD7AD4-0806-4156-87FF-1D1B2FE33D62}" destId="{CFA78B90-BC48-4EDE-A920-C7D9F2311A29}" srcOrd="0" destOrd="0" presId="urn:microsoft.com/office/officeart/2005/8/layout/default"/>
    <dgm:cxn modelId="{62A8DEC7-693F-40B7-891C-499EF20453DA}" srcId="{2233E391-E3BC-40AA-A6B8-ACE4E6A6F730}" destId="{D6061FB1-4B78-4E18-A288-9EEC2443D351}" srcOrd="4" destOrd="0" parTransId="{90F85E70-6ADE-4B1E-BD10-3943E946413C}" sibTransId="{67CDD4E2-305D-4ABA-AB7D-3FA72C6A14B6}"/>
    <dgm:cxn modelId="{DD43C8CD-C41A-46A2-B5FB-01D22E5607CD}" type="presOf" srcId="{6E0A761D-CD26-4F1D-9D87-3998C9C2D349}" destId="{C9BC07AC-61A4-4ADE-B328-45FE27E6C7D8}" srcOrd="0" destOrd="0" presId="urn:microsoft.com/office/officeart/2005/8/layout/default"/>
    <dgm:cxn modelId="{85C9E7CD-74F8-4DDB-B2AE-78B68F87E4C8}" srcId="{2233E391-E3BC-40AA-A6B8-ACE4E6A6F730}" destId="{9589C13E-4EE4-4F02-9F9A-6C28F1F2B0A3}" srcOrd="3" destOrd="0" parTransId="{1F9FFE28-442E-4B0D-B826-2CA2B821DD91}" sibTransId="{1055D893-CBE4-4C1E-B958-13FC73D3086A}"/>
    <dgm:cxn modelId="{106107D4-DC72-433F-8947-08256D58D838}" srcId="{2233E391-E3BC-40AA-A6B8-ACE4E6A6F730}" destId="{CA8C5734-F399-4C30-9F84-D7DA413AC156}" srcOrd="5" destOrd="0" parTransId="{D32285E4-A9D2-4F81-88DA-DE0F656B09FD}" sibTransId="{8DE87DB7-03C7-4346-B1B6-B40C257E53FA}"/>
    <dgm:cxn modelId="{E576BDEB-FE87-4427-94BC-26E8C20AF5BF}" srcId="{2233E391-E3BC-40AA-A6B8-ACE4E6A6F730}" destId="{4BDD7AD4-0806-4156-87FF-1D1B2FE33D62}" srcOrd="6" destOrd="0" parTransId="{D9763359-E30C-45CC-A737-3AB67DE4B4BD}" sibTransId="{92DF8B1C-2810-44D4-8FE5-0FE84309961C}"/>
    <dgm:cxn modelId="{DCAD13FC-5D60-4BB3-82A4-B0F4C5B8DCBF}" type="presOf" srcId="{CA8C5734-F399-4C30-9F84-D7DA413AC156}" destId="{B79B6D15-DB4D-415C-88AC-09615A9041C3}" srcOrd="0" destOrd="0" presId="urn:microsoft.com/office/officeart/2005/8/layout/default"/>
    <dgm:cxn modelId="{DBF20170-3D34-4821-86D5-F61AC2C0466B}" type="presParOf" srcId="{58BE4A82-09E2-4FEB-A61F-58C93441A96F}" destId="{DFD21030-EC3B-4C48-B69B-B9BC50FFFE76}" srcOrd="0" destOrd="0" presId="urn:microsoft.com/office/officeart/2005/8/layout/default"/>
    <dgm:cxn modelId="{6BCDEE43-BB30-45B1-BC3B-B3D5101385E5}" type="presParOf" srcId="{58BE4A82-09E2-4FEB-A61F-58C93441A96F}" destId="{3DFE06F9-09C3-4AFE-87B1-65917B210B2B}" srcOrd="1" destOrd="0" presId="urn:microsoft.com/office/officeart/2005/8/layout/default"/>
    <dgm:cxn modelId="{697AB530-558D-4A87-8F2E-45A0F3AE1F89}" type="presParOf" srcId="{58BE4A82-09E2-4FEB-A61F-58C93441A96F}" destId="{8B6ECFAB-ED3D-436C-B36B-B45010437E20}" srcOrd="2" destOrd="0" presId="urn:microsoft.com/office/officeart/2005/8/layout/default"/>
    <dgm:cxn modelId="{E6C86C9E-42A6-4C4A-B193-78433B181488}" type="presParOf" srcId="{58BE4A82-09E2-4FEB-A61F-58C93441A96F}" destId="{26E6CFA6-50F6-472D-BF27-F5B5FB85BA1C}" srcOrd="3" destOrd="0" presId="urn:microsoft.com/office/officeart/2005/8/layout/default"/>
    <dgm:cxn modelId="{DDE97E43-6B11-42F0-A60B-3E6B267BB9E5}" type="presParOf" srcId="{58BE4A82-09E2-4FEB-A61F-58C93441A96F}" destId="{C9BC07AC-61A4-4ADE-B328-45FE27E6C7D8}" srcOrd="4" destOrd="0" presId="urn:microsoft.com/office/officeart/2005/8/layout/default"/>
    <dgm:cxn modelId="{7A6B6A21-190E-4A9C-9506-1D4C71FCA84B}" type="presParOf" srcId="{58BE4A82-09E2-4FEB-A61F-58C93441A96F}" destId="{DC288981-B484-4BCA-876D-C88285492D57}" srcOrd="5" destOrd="0" presId="urn:microsoft.com/office/officeart/2005/8/layout/default"/>
    <dgm:cxn modelId="{7A6489E4-B1D5-430E-B15E-F9865DA26B52}" type="presParOf" srcId="{58BE4A82-09E2-4FEB-A61F-58C93441A96F}" destId="{106C73D9-BE9C-4B32-AC4F-7B3422F4A52B}" srcOrd="6" destOrd="0" presId="urn:microsoft.com/office/officeart/2005/8/layout/default"/>
    <dgm:cxn modelId="{1EE1C278-4438-49AE-83D9-F4AA4EBCBAB3}" type="presParOf" srcId="{58BE4A82-09E2-4FEB-A61F-58C93441A96F}" destId="{6997880C-59B0-4FDC-A35A-789504E3E7E5}" srcOrd="7" destOrd="0" presId="urn:microsoft.com/office/officeart/2005/8/layout/default"/>
    <dgm:cxn modelId="{3E27DC1F-D25E-4C72-BD0C-48534E6EE290}" type="presParOf" srcId="{58BE4A82-09E2-4FEB-A61F-58C93441A96F}" destId="{420C3E35-E676-450D-915F-35EE6172945B}" srcOrd="8" destOrd="0" presId="urn:microsoft.com/office/officeart/2005/8/layout/default"/>
    <dgm:cxn modelId="{3D291242-3633-4C73-BF95-B876DC8605E4}" type="presParOf" srcId="{58BE4A82-09E2-4FEB-A61F-58C93441A96F}" destId="{C466D6D8-2C17-499D-A464-8DDB30E14FAF}" srcOrd="9" destOrd="0" presId="urn:microsoft.com/office/officeart/2005/8/layout/default"/>
    <dgm:cxn modelId="{D68C651B-CE31-4494-BD8B-311CE2C1E9AB}" type="presParOf" srcId="{58BE4A82-09E2-4FEB-A61F-58C93441A96F}" destId="{B79B6D15-DB4D-415C-88AC-09615A9041C3}" srcOrd="10" destOrd="0" presId="urn:microsoft.com/office/officeart/2005/8/layout/default"/>
    <dgm:cxn modelId="{867B52D7-7A1B-400F-BA43-AC302B12C2DE}" type="presParOf" srcId="{58BE4A82-09E2-4FEB-A61F-58C93441A96F}" destId="{B28F2EE8-31CE-4A18-87A0-1D41B05B4B5B}" srcOrd="11" destOrd="0" presId="urn:microsoft.com/office/officeart/2005/8/layout/default"/>
    <dgm:cxn modelId="{633EFD8D-EACD-4B2F-9747-EBA2DEB01224}" type="presParOf" srcId="{58BE4A82-09E2-4FEB-A61F-58C93441A96F}" destId="{CFA78B90-BC48-4EDE-A920-C7D9F2311A29}" srcOrd="12" destOrd="0" presId="urn:microsoft.com/office/officeart/2005/8/layout/default"/>
    <dgm:cxn modelId="{E4C33399-C830-4CFC-8067-73F275FF6223}" type="presParOf" srcId="{58BE4A82-09E2-4FEB-A61F-58C93441A96F}" destId="{8B8BBE95-7CD7-4CB4-A79B-74DF076F6CAD}" srcOrd="13" destOrd="0" presId="urn:microsoft.com/office/officeart/2005/8/layout/default"/>
    <dgm:cxn modelId="{CD15054C-BE37-4963-910E-ED5F1EDB3640}" type="presParOf" srcId="{58BE4A82-09E2-4FEB-A61F-58C93441A96F}" destId="{CA844F73-6BFF-44E2-A853-CFCD235BE4A2}" srcOrd="14" destOrd="0" presId="urn:microsoft.com/office/officeart/2005/8/layout/default"/>
    <dgm:cxn modelId="{858BC4DE-F9AA-401D-AF41-38B78DF2CC03}" type="presParOf" srcId="{58BE4A82-09E2-4FEB-A61F-58C93441A96F}" destId="{A8E1881F-C7FD-43EE-976C-F5710113C5B0}" srcOrd="15" destOrd="0" presId="urn:microsoft.com/office/officeart/2005/8/layout/default"/>
    <dgm:cxn modelId="{32FD1DCB-B3E3-4701-8AFF-9F64B18845B7}" type="presParOf" srcId="{58BE4A82-09E2-4FEB-A61F-58C93441A96F}" destId="{7EBA758B-10AA-443B-9747-9D9CA0CCA5B2}"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E33C-5821-4E23-B911-521E7CCFA71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A6B0F4D1-F466-4FB1-A9F1-95A40499949D}">
      <dgm:prSet/>
      <dgm:spPr/>
      <dgm:t>
        <a:bodyPr/>
        <a:lstStyle/>
        <a:p>
          <a:r>
            <a:rPr lang="en-US" dirty="0"/>
            <a:t>Ask the Spirit to guide your thoughts </a:t>
          </a:r>
        </a:p>
      </dgm:t>
    </dgm:pt>
    <dgm:pt modelId="{1E82F135-FF40-4246-A224-017462FBE21D}" type="parTrans" cxnId="{AF0F6507-C75F-4814-B50C-CED1DF133970}">
      <dgm:prSet/>
      <dgm:spPr/>
      <dgm:t>
        <a:bodyPr/>
        <a:lstStyle/>
        <a:p>
          <a:endParaRPr lang="en-US"/>
        </a:p>
      </dgm:t>
    </dgm:pt>
    <dgm:pt modelId="{F0A16FC8-078E-4E3D-B2DD-84A8CC6B2237}" type="sibTrans" cxnId="{AF0F6507-C75F-4814-B50C-CED1DF133970}">
      <dgm:prSet/>
      <dgm:spPr/>
      <dgm:t>
        <a:bodyPr/>
        <a:lstStyle/>
        <a:p>
          <a:endParaRPr lang="en-US"/>
        </a:p>
      </dgm:t>
    </dgm:pt>
    <dgm:pt modelId="{E04D681F-190C-4960-9090-92DDEB4DA731}">
      <dgm:prSet/>
      <dgm:spPr/>
      <dgm:t>
        <a:bodyPr/>
        <a:lstStyle/>
        <a:p>
          <a:r>
            <a:rPr lang="en-US" dirty="0"/>
            <a:t>What word or phrase touched me? </a:t>
          </a:r>
        </a:p>
      </dgm:t>
    </dgm:pt>
    <dgm:pt modelId="{4702D8CC-CCAE-4CB9-AD9B-80629DDFCB25}" type="parTrans" cxnId="{54A27F9C-A13A-46C5-8CF8-4A90D07AFF19}">
      <dgm:prSet/>
      <dgm:spPr/>
      <dgm:t>
        <a:bodyPr/>
        <a:lstStyle/>
        <a:p>
          <a:endParaRPr lang="en-US"/>
        </a:p>
      </dgm:t>
    </dgm:pt>
    <dgm:pt modelId="{98F5C601-2ED9-440B-A468-35C882C69807}" type="sibTrans" cxnId="{54A27F9C-A13A-46C5-8CF8-4A90D07AFF19}">
      <dgm:prSet/>
      <dgm:spPr/>
      <dgm:t>
        <a:bodyPr/>
        <a:lstStyle/>
        <a:p>
          <a:endParaRPr lang="en-US"/>
        </a:p>
      </dgm:t>
    </dgm:pt>
    <dgm:pt modelId="{89CEC953-3CF5-46A3-B0FD-74C75DEBC828}">
      <dgm:prSet/>
      <dgm:spPr/>
      <dgm:t>
        <a:bodyPr/>
        <a:lstStyle/>
        <a:p>
          <a:r>
            <a:rPr lang="en-US" dirty="0"/>
            <a:t>What energized me? </a:t>
          </a:r>
        </a:p>
      </dgm:t>
    </dgm:pt>
    <dgm:pt modelId="{E0133AA7-526B-42FF-9152-349BAC569743}" type="parTrans" cxnId="{C8E673E5-A14A-44E1-8463-AA1A864FDFAC}">
      <dgm:prSet/>
      <dgm:spPr/>
      <dgm:t>
        <a:bodyPr/>
        <a:lstStyle/>
        <a:p>
          <a:endParaRPr lang="en-US"/>
        </a:p>
      </dgm:t>
    </dgm:pt>
    <dgm:pt modelId="{25323071-149E-4FA9-89C0-4419E9644255}" type="sibTrans" cxnId="{C8E673E5-A14A-44E1-8463-AA1A864FDFAC}">
      <dgm:prSet/>
      <dgm:spPr/>
      <dgm:t>
        <a:bodyPr/>
        <a:lstStyle/>
        <a:p>
          <a:endParaRPr lang="en-US"/>
        </a:p>
      </dgm:t>
    </dgm:pt>
    <dgm:pt modelId="{DB60DF3E-45DF-4476-A30B-E2B92551A981}">
      <dgm:prSet/>
      <dgm:spPr/>
      <dgm:t>
        <a:bodyPr/>
        <a:lstStyle/>
        <a:p>
          <a:r>
            <a:rPr lang="en-US" dirty="0"/>
            <a:t>Where do I feel resistance? </a:t>
          </a:r>
        </a:p>
      </dgm:t>
    </dgm:pt>
    <dgm:pt modelId="{B09782E4-FA5A-4249-86E5-1242FFC342F6}" type="parTrans" cxnId="{12A7194B-FFD1-44A5-9838-BB163B0C9328}">
      <dgm:prSet/>
      <dgm:spPr/>
      <dgm:t>
        <a:bodyPr/>
        <a:lstStyle/>
        <a:p>
          <a:endParaRPr lang="en-US"/>
        </a:p>
      </dgm:t>
    </dgm:pt>
    <dgm:pt modelId="{9FE9F5D5-A959-4559-A942-20AC4855B3A1}" type="sibTrans" cxnId="{12A7194B-FFD1-44A5-9838-BB163B0C9328}">
      <dgm:prSet/>
      <dgm:spPr/>
      <dgm:t>
        <a:bodyPr/>
        <a:lstStyle/>
        <a:p>
          <a:endParaRPr lang="en-US"/>
        </a:p>
      </dgm:t>
    </dgm:pt>
    <dgm:pt modelId="{A6332967-0949-4601-A089-85C4897019AD}">
      <dgm:prSet/>
      <dgm:spPr/>
      <dgm:t>
        <a:bodyPr/>
        <a:lstStyle/>
        <a:p>
          <a:r>
            <a:rPr lang="en-US" dirty="0"/>
            <a:t>What two important things do I want to remember when I go home? </a:t>
          </a:r>
        </a:p>
      </dgm:t>
    </dgm:pt>
    <dgm:pt modelId="{BDA07C92-EEBA-4B35-B9AF-54D74C2757DB}" type="parTrans" cxnId="{0E1BE202-5B0E-40A7-9DA1-596E11B38210}">
      <dgm:prSet/>
      <dgm:spPr/>
      <dgm:t>
        <a:bodyPr/>
        <a:lstStyle/>
        <a:p>
          <a:endParaRPr lang="en-US"/>
        </a:p>
      </dgm:t>
    </dgm:pt>
    <dgm:pt modelId="{DB31DAE6-49A5-4468-B1CD-8A022C5E0542}" type="sibTrans" cxnId="{0E1BE202-5B0E-40A7-9DA1-596E11B38210}">
      <dgm:prSet/>
      <dgm:spPr/>
      <dgm:t>
        <a:bodyPr/>
        <a:lstStyle/>
        <a:p>
          <a:endParaRPr lang="en-US"/>
        </a:p>
      </dgm:t>
    </dgm:pt>
    <dgm:pt modelId="{C747B4E2-3956-4120-BDE9-EAA8A0935718}" type="pres">
      <dgm:prSet presAssocID="{10F1E33C-5821-4E23-B911-521E7CCFA712}" presName="diagram" presStyleCnt="0">
        <dgm:presLayoutVars>
          <dgm:dir/>
          <dgm:resizeHandles val="exact"/>
        </dgm:presLayoutVars>
      </dgm:prSet>
      <dgm:spPr/>
    </dgm:pt>
    <dgm:pt modelId="{D694B290-9DED-44A8-A69D-2BF291A3C120}" type="pres">
      <dgm:prSet presAssocID="{A6B0F4D1-F466-4FB1-A9F1-95A40499949D}" presName="node" presStyleLbl="node1" presStyleIdx="0" presStyleCnt="5">
        <dgm:presLayoutVars>
          <dgm:bulletEnabled val="1"/>
        </dgm:presLayoutVars>
      </dgm:prSet>
      <dgm:spPr/>
    </dgm:pt>
    <dgm:pt modelId="{3E7C2EEC-7207-4818-86F5-D178C0B524C3}" type="pres">
      <dgm:prSet presAssocID="{F0A16FC8-078E-4E3D-B2DD-84A8CC6B2237}" presName="sibTrans" presStyleCnt="0"/>
      <dgm:spPr/>
    </dgm:pt>
    <dgm:pt modelId="{56239F48-A153-4D22-B3E6-1B0470006115}" type="pres">
      <dgm:prSet presAssocID="{E04D681F-190C-4960-9090-92DDEB4DA731}" presName="node" presStyleLbl="node1" presStyleIdx="1" presStyleCnt="5">
        <dgm:presLayoutVars>
          <dgm:bulletEnabled val="1"/>
        </dgm:presLayoutVars>
      </dgm:prSet>
      <dgm:spPr/>
    </dgm:pt>
    <dgm:pt modelId="{02B53D0D-0954-4B69-98BB-5B85AA67A9C2}" type="pres">
      <dgm:prSet presAssocID="{98F5C601-2ED9-440B-A468-35C882C69807}" presName="sibTrans" presStyleCnt="0"/>
      <dgm:spPr/>
    </dgm:pt>
    <dgm:pt modelId="{49955653-5C2C-4AD5-8323-A2C1F5EE9C59}" type="pres">
      <dgm:prSet presAssocID="{89CEC953-3CF5-46A3-B0FD-74C75DEBC828}" presName="node" presStyleLbl="node1" presStyleIdx="2" presStyleCnt="5">
        <dgm:presLayoutVars>
          <dgm:bulletEnabled val="1"/>
        </dgm:presLayoutVars>
      </dgm:prSet>
      <dgm:spPr/>
    </dgm:pt>
    <dgm:pt modelId="{D56C5BDF-448E-43B9-B1AF-421C498E516F}" type="pres">
      <dgm:prSet presAssocID="{25323071-149E-4FA9-89C0-4419E9644255}" presName="sibTrans" presStyleCnt="0"/>
      <dgm:spPr/>
    </dgm:pt>
    <dgm:pt modelId="{735D3860-FED2-45DA-BFA6-8FB7640354C1}" type="pres">
      <dgm:prSet presAssocID="{DB60DF3E-45DF-4476-A30B-E2B92551A981}" presName="node" presStyleLbl="node1" presStyleIdx="3" presStyleCnt="5">
        <dgm:presLayoutVars>
          <dgm:bulletEnabled val="1"/>
        </dgm:presLayoutVars>
      </dgm:prSet>
      <dgm:spPr/>
    </dgm:pt>
    <dgm:pt modelId="{F711F5AE-1BC3-4A28-B971-F8E07440AA21}" type="pres">
      <dgm:prSet presAssocID="{9FE9F5D5-A959-4559-A942-20AC4855B3A1}" presName="sibTrans" presStyleCnt="0"/>
      <dgm:spPr/>
    </dgm:pt>
    <dgm:pt modelId="{5542766B-59B7-4315-8AD7-3ABAC73D49CF}" type="pres">
      <dgm:prSet presAssocID="{A6332967-0949-4601-A089-85C4897019AD}" presName="node" presStyleLbl="node1" presStyleIdx="4" presStyleCnt="5">
        <dgm:presLayoutVars>
          <dgm:bulletEnabled val="1"/>
        </dgm:presLayoutVars>
      </dgm:prSet>
      <dgm:spPr/>
    </dgm:pt>
  </dgm:ptLst>
  <dgm:cxnLst>
    <dgm:cxn modelId="{0E1BE202-5B0E-40A7-9DA1-596E11B38210}" srcId="{10F1E33C-5821-4E23-B911-521E7CCFA712}" destId="{A6332967-0949-4601-A089-85C4897019AD}" srcOrd="4" destOrd="0" parTransId="{BDA07C92-EEBA-4B35-B9AF-54D74C2757DB}" sibTransId="{DB31DAE6-49A5-4468-B1CD-8A022C5E0542}"/>
    <dgm:cxn modelId="{AF0F6507-C75F-4814-B50C-CED1DF133970}" srcId="{10F1E33C-5821-4E23-B911-521E7CCFA712}" destId="{A6B0F4D1-F466-4FB1-A9F1-95A40499949D}" srcOrd="0" destOrd="0" parTransId="{1E82F135-FF40-4246-A224-017462FBE21D}" sibTransId="{F0A16FC8-078E-4E3D-B2DD-84A8CC6B2237}"/>
    <dgm:cxn modelId="{48195033-51E5-499F-BE23-9784B97B5639}" type="presOf" srcId="{10F1E33C-5821-4E23-B911-521E7CCFA712}" destId="{C747B4E2-3956-4120-BDE9-EAA8A0935718}" srcOrd="0" destOrd="0" presId="urn:microsoft.com/office/officeart/2005/8/layout/default"/>
    <dgm:cxn modelId="{A49AB566-F4C6-49A9-9BA7-99B305AA9742}" type="presOf" srcId="{89CEC953-3CF5-46A3-B0FD-74C75DEBC828}" destId="{49955653-5C2C-4AD5-8323-A2C1F5EE9C59}" srcOrd="0" destOrd="0" presId="urn:microsoft.com/office/officeart/2005/8/layout/default"/>
    <dgm:cxn modelId="{12A7194B-FFD1-44A5-9838-BB163B0C9328}" srcId="{10F1E33C-5821-4E23-B911-521E7CCFA712}" destId="{DB60DF3E-45DF-4476-A30B-E2B92551A981}" srcOrd="3" destOrd="0" parTransId="{B09782E4-FA5A-4249-86E5-1242FFC342F6}" sibTransId="{9FE9F5D5-A959-4559-A942-20AC4855B3A1}"/>
    <dgm:cxn modelId="{EF3E7890-803F-4F60-A506-8FF76BC21182}" type="presOf" srcId="{E04D681F-190C-4960-9090-92DDEB4DA731}" destId="{56239F48-A153-4D22-B3E6-1B0470006115}" srcOrd="0" destOrd="0" presId="urn:microsoft.com/office/officeart/2005/8/layout/default"/>
    <dgm:cxn modelId="{54A27F9C-A13A-46C5-8CF8-4A90D07AFF19}" srcId="{10F1E33C-5821-4E23-B911-521E7CCFA712}" destId="{E04D681F-190C-4960-9090-92DDEB4DA731}" srcOrd="1" destOrd="0" parTransId="{4702D8CC-CCAE-4CB9-AD9B-80629DDFCB25}" sibTransId="{98F5C601-2ED9-440B-A468-35C882C69807}"/>
    <dgm:cxn modelId="{46CD29A0-4630-43C3-BFE0-833A4BE28321}" type="presOf" srcId="{A6B0F4D1-F466-4FB1-A9F1-95A40499949D}" destId="{D694B290-9DED-44A8-A69D-2BF291A3C120}" srcOrd="0" destOrd="0" presId="urn:microsoft.com/office/officeart/2005/8/layout/default"/>
    <dgm:cxn modelId="{03A86AAA-0B33-4F86-AC78-F9BBD6F83D12}" type="presOf" srcId="{DB60DF3E-45DF-4476-A30B-E2B92551A981}" destId="{735D3860-FED2-45DA-BFA6-8FB7640354C1}" srcOrd="0" destOrd="0" presId="urn:microsoft.com/office/officeart/2005/8/layout/default"/>
    <dgm:cxn modelId="{C8E673E5-A14A-44E1-8463-AA1A864FDFAC}" srcId="{10F1E33C-5821-4E23-B911-521E7CCFA712}" destId="{89CEC953-3CF5-46A3-B0FD-74C75DEBC828}" srcOrd="2" destOrd="0" parTransId="{E0133AA7-526B-42FF-9152-349BAC569743}" sibTransId="{25323071-149E-4FA9-89C0-4419E9644255}"/>
    <dgm:cxn modelId="{4485CAF7-4D91-4171-AE5E-C9BE1C18839D}" type="presOf" srcId="{A6332967-0949-4601-A089-85C4897019AD}" destId="{5542766B-59B7-4315-8AD7-3ABAC73D49CF}" srcOrd="0" destOrd="0" presId="urn:microsoft.com/office/officeart/2005/8/layout/default"/>
    <dgm:cxn modelId="{88126072-B45B-4F58-9E23-8EEF1B18B95F}" type="presParOf" srcId="{C747B4E2-3956-4120-BDE9-EAA8A0935718}" destId="{D694B290-9DED-44A8-A69D-2BF291A3C120}" srcOrd="0" destOrd="0" presId="urn:microsoft.com/office/officeart/2005/8/layout/default"/>
    <dgm:cxn modelId="{C54A0348-DEF0-4DE2-90AB-714A44C4185A}" type="presParOf" srcId="{C747B4E2-3956-4120-BDE9-EAA8A0935718}" destId="{3E7C2EEC-7207-4818-86F5-D178C0B524C3}" srcOrd="1" destOrd="0" presId="urn:microsoft.com/office/officeart/2005/8/layout/default"/>
    <dgm:cxn modelId="{6CC1B5C9-3E73-4271-8F06-9892CFA73CDE}" type="presParOf" srcId="{C747B4E2-3956-4120-BDE9-EAA8A0935718}" destId="{56239F48-A153-4D22-B3E6-1B0470006115}" srcOrd="2" destOrd="0" presId="urn:microsoft.com/office/officeart/2005/8/layout/default"/>
    <dgm:cxn modelId="{97FB494A-11A8-4AD0-985E-3F21E6FE0390}" type="presParOf" srcId="{C747B4E2-3956-4120-BDE9-EAA8A0935718}" destId="{02B53D0D-0954-4B69-98BB-5B85AA67A9C2}" srcOrd="3" destOrd="0" presId="urn:microsoft.com/office/officeart/2005/8/layout/default"/>
    <dgm:cxn modelId="{BD7DDA06-37BE-480F-B0D0-11968E1B8289}" type="presParOf" srcId="{C747B4E2-3956-4120-BDE9-EAA8A0935718}" destId="{49955653-5C2C-4AD5-8323-A2C1F5EE9C59}" srcOrd="4" destOrd="0" presId="urn:microsoft.com/office/officeart/2005/8/layout/default"/>
    <dgm:cxn modelId="{F42F4132-0D87-4F46-B9B8-D5A38AB7FC44}" type="presParOf" srcId="{C747B4E2-3956-4120-BDE9-EAA8A0935718}" destId="{D56C5BDF-448E-43B9-B1AF-421C498E516F}" srcOrd="5" destOrd="0" presId="urn:microsoft.com/office/officeart/2005/8/layout/default"/>
    <dgm:cxn modelId="{0FFE3246-C6E6-42B3-93E9-472CE0640B3B}" type="presParOf" srcId="{C747B4E2-3956-4120-BDE9-EAA8A0935718}" destId="{735D3860-FED2-45DA-BFA6-8FB7640354C1}" srcOrd="6" destOrd="0" presId="urn:microsoft.com/office/officeart/2005/8/layout/default"/>
    <dgm:cxn modelId="{3A1870CC-2FBC-408C-A81C-C3E26274BCFC}" type="presParOf" srcId="{C747B4E2-3956-4120-BDE9-EAA8A0935718}" destId="{F711F5AE-1BC3-4A28-B971-F8E07440AA21}" srcOrd="7" destOrd="0" presId="urn:microsoft.com/office/officeart/2005/8/layout/default"/>
    <dgm:cxn modelId="{8B008756-3270-4519-AD76-45FE4BC5F54E}" type="presParOf" srcId="{C747B4E2-3956-4120-BDE9-EAA8A0935718}" destId="{5542766B-59B7-4315-8AD7-3ABAC73D49CF}"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27CF54-62C8-4894-89BD-95384D1BA8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7B435EC-DBEF-4469-8C5A-F2AC53B60461}">
      <dgm:prSet/>
      <dgm:spPr/>
      <dgm:t>
        <a:bodyPr/>
        <a:lstStyle/>
        <a:p>
          <a:r>
            <a:rPr lang="en-US" b="1" dirty="0"/>
            <a:t>Part I </a:t>
          </a:r>
          <a:r>
            <a:rPr lang="en-US" dirty="0"/>
            <a:t>- Please briefly share your personal reflection responses in your breakout group. </a:t>
          </a:r>
        </a:p>
      </dgm:t>
    </dgm:pt>
    <dgm:pt modelId="{25001738-5835-43DE-89DA-1034C8D9BBA0}" type="parTrans" cxnId="{7E821606-EB7B-4688-BC50-61A70CA93134}">
      <dgm:prSet/>
      <dgm:spPr/>
      <dgm:t>
        <a:bodyPr/>
        <a:lstStyle/>
        <a:p>
          <a:endParaRPr lang="en-US"/>
        </a:p>
      </dgm:t>
    </dgm:pt>
    <dgm:pt modelId="{C4FA5543-608E-410A-80B0-25AFEF9B0FFC}" type="sibTrans" cxnId="{7E821606-EB7B-4688-BC50-61A70CA93134}">
      <dgm:prSet/>
      <dgm:spPr/>
      <dgm:t>
        <a:bodyPr/>
        <a:lstStyle/>
        <a:p>
          <a:endParaRPr lang="en-US"/>
        </a:p>
      </dgm:t>
    </dgm:pt>
    <dgm:pt modelId="{207ABCCA-2E73-450E-8BC7-F83A7BB897FF}">
      <dgm:prSet/>
      <dgm:spPr/>
      <dgm:t>
        <a:bodyPr/>
        <a:lstStyle/>
        <a:p>
          <a:r>
            <a:rPr lang="en-US" b="1" dirty="0"/>
            <a:t>Part II </a:t>
          </a:r>
          <a:r>
            <a:rPr lang="en-US" dirty="0"/>
            <a:t>- Now, look for common aspects of one another’s insights. What were common elements from among each person’s insights on: </a:t>
          </a:r>
        </a:p>
      </dgm:t>
    </dgm:pt>
    <dgm:pt modelId="{89FAF0B0-FC19-445A-B0B8-B493D2CF7CE7}" type="parTrans" cxnId="{FAD11F4D-BE7E-41D3-8453-54039FFD09F3}">
      <dgm:prSet/>
      <dgm:spPr/>
      <dgm:t>
        <a:bodyPr/>
        <a:lstStyle/>
        <a:p>
          <a:endParaRPr lang="en-US"/>
        </a:p>
      </dgm:t>
    </dgm:pt>
    <dgm:pt modelId="{C3B8CABB-7197-4F16-934D-0AAD52793FE0}" type="sibTrans" cxnId="{FAD11F4D-BE7E-41D3-8453-54039FFD09F3}">
      <dgm:prSet/>
      <dgm:spPr/>
      <dgm:t>
        <a:bodyPr/>
        <a:lstStyle/>
        <a:p>
          <a:endParaRPr lang="en-US"/>
        </a:p>
      </dgm:t>
    </dgm:pt>
    <dgm:pt modelId="{F41DE754-CD20-410C-915A-152DA4D5302A}">
      <dgm:prSet/>
      <dgm:spPr/>
      <dgm:t>
        <a:bodyPr/>
        <a:lstStyle/>
        <a:p>
          <a:r>
            <a:rPr lang="en-US" dirty="0"/>
            <a:t>Leaving room for the Holy Spirit at meetings and other activities </a:t>
          </a:r>
        </a:p>
      </dgm:t>
    </dgm:pt>
    <dgm:pt modelId="{A9042E8C-6EC0-4A47-A2A2-B31B42631211}" type="parTrans" cxnId="{949038D0-A83E-4938-AC46-712C9E933AC3}">
      <dgm:prSet/>
      <dgm:spPr/>
      <dgm:t>
        <a:bodyPr/>
        <a:lstStyle/>
        <a:p>
          <a:endParaRPr lang="en-US"/>
        </a:p>
      </dgm:t>
    </dgm:pt>
    <dgm:pt modelId="{44871375-AA34-4839-9433-07E287F8247B}" type="sibTrans" cxnId="{949038D0-A83E-4938-AC46-712C9E933AC3}">
      <dgm:prSet/>
      <dgm:spPr/>
      <dgm:t>
        <a:bodyPr/>
        <a:lstStyle/>
        <a:p>
          <a:endParaRPr lang="en-US"/>
        </a:p>
      </dgm:t>
    </dgm:pt>
    <dgm:pt modelId="{6F66F273-BB77-4926-8961-5DD7CCCC61A3}">
      <dgm:prSet/>
      <dgm:spPr/>
      <dgm:t>
        <a:bodyPr/>
        <a:lstStyle/>
        <a:p>
          <a:r>
            <a:rPr lang="en-US" dirty="0"/>
            <a:t>Encountering people of different perspectives in my ministry/life </a:t>
          </a:r>
        </a:p>
      </dgm:t>
    </dgm:pt>
    <dgm:pt modelId="{8A95343F-33B8-4474-A394-0335929581FC}" type="parTrans" cxnId="{8EA5D358-6563-4E5E-9E4F-F507C42116A8}">
      <dgm:prSet/>
      <dgm:spPr/>
      <dgm:t>
        <a:bodyPr/>
        <a:lstStyle/>
        <a:p>
          <a:endParaRPr lang="en-US"/>
        </a:p>
      </dgm:t>
    </dgm:pt>
    <dgm:pt modelId="{08420D2A-BBB7-44D1-BD2C-8BD314F4CFDE}" type="sibTrans" cxnId="{8EA5D358-6563-4E5E-9E4F-F507C42116A8}">
      <dgm:prSet/>
      <dgm:spPr/>
      <dgm:t>
        <a:bodyPr/>
        <a:lstStyle/>
        <a:p>
          <a:endParaRPr lang="en-US"/>
        </a:p>
      </dgm:t>
    </dgm:pt>
    <dgm:pt modelId="{63D5BAC2-7A4F-41AD-B954-CF28BDCE747E}">
      <dgm:prSet/>
      <dgm:spPr/>
      <dgm:t>
        <a:bodyPr/>
        <a:lstStyle/>
        <a:p>
          <a:r>
            <a:rPr lang="en-US" dirty="0"/>
            <a:t>Understanding people with different perspectives </a:t>
          </a:r>
        </a:p>
      </dgm:t>
    </dgm:pt>
    <dgm:pt modelId="{6F6D3478-C38D-4E40-BC3B-50383E786F4D}" type="parTrans" cxnId="{C024FC5E-8BD3-47F4-B698-F25684FD9A36}">
      <dgm:prSet/>
      <dgm:spPr/>
      <dgm:t>
        <a:bodyPr/>
        <a:lstStyle/>
        <a:p>
          <a:endParaRPr lang="en-US"/>
        </a:p>
      </dgm:t>
    </dgm:pt>
    <dgm:pt modelId="{3E61C774-C40A-42D8-BA46-13CF00754F93}" type="sibTrans" cxnId="{C024FC5E-8BD3-47F4-B698-F25684FD9A36}">
      <dgm:prSet/>
      <dgm:spPr/>
      <dgm:t>
        <a:bodyPr/>
        <a:lstStyle/>
        <a:p>
          <a:endParaRPr lang="en-US"/>
        </a:p>
      </dgm:t>
    </dgm:pt>
    <dgm:pt modelId="{13F8ED82-C926-49F0-80A1-D36B71252C8A}" type="pres">
      <dgm:prSet presAssocID="{4127CF54-62C8-4894-89BD-95384D1BA864}" presName="linear" presStyleCnt="0">
        <dgm:presLayoutVars>
          <dgm:animLvl val="lvl"/>
          <dgm:resizeHandles val="exact"/>
        </dgm:presLayoutVars>
      </dgm:prSet>
      <dgm:spPr/>
    </dgm:pt>
    <dgm:pt modelId="{C7BBE83C-2F37-45F2-B88A-D8992D2C78E6}" type="pres">
      <dgm:prSet presAssocID="{87B435EC-DBEF-4469-8C5A-F2AC53B60461}" presName="parentText" presStyleLbl="node1" presStyleIdx="0" presStyleCnt="2">
        <dgm:presLayoutVars>
          <dgm:chMax val="0"/>
          <dgm:bulletEnabled val="1"/>
        </dgm:presLayoutVars>
      </dgm:prSet>
      <dgm:spPr/>
    </dgm:pt>
    <dgm:pt modelId="{2DB5CCC7-7E98-42CB-A7BD-B628BF8D16A1}" type="pres">
      <dgm:prSet presAssocID="{C4FA5543-608E-410A-80B0-25AFEF9B0FFC}" presName="spacer" presStyleCnt="0"/>
      <dgm:spPr/>
    </dgm:pt>
    <dgm:pt modelId="{30DB8A6D-7617-4262-8B72-864C66D344BB}" type="pres">
      <dgm:prSet presAssocID="{207ABCCA-2E73-450E-8BC7-F83A7BB897FF}" presName="parentText" presStyleLbl="node1" presStyleIdx="1" presStyleCnt="2">
        <dgm:presLayoutVars>
          <dgm:chMax val="0"/>
          <dgm:bulletEnabled val="1"/>
        </dgm:presLayoutVars>
      </dgm:prSet>
      <dgm:spPr/>
    </dgm:pt>
    <dgm:pt modelId="{9F73F126-B616-405A-AEE5-D8C5ED3E4C95}" type="pres">
      <dgm:prSet presAssocID="{207ABCCA-2E73-450E-8BC7-F83A7BB897FF}" presName="childText" presStyleLbl="revTx" presStyleIdx="0" presStyleCnt="1">
        <dgm:presLayoutVars>
          <dgm:bulletEnabled val="1"/>
        </dgm:presLayoutVars>
      </dgm:prSet>
      <dgm:spPr/>
    </dgm:pt>
  </dgm:ptLst>
  <dgm:cxnLst>
    <dgm:cxn modelId="{7E821606-EB7B-4688-BC50-61A70CA93134}" srcId="{4127CF54-62C8-4894-89BD-95384D1BA864}" destId="{87B435EC-DBEF-4469-8C5A-F2AC53B60461}" srcOrd="0" destOrd="0" parTransId="{25001738-5835-43DE-89DA-1034C8D9BBA0}" sibTransId="{C4FA5543-608E-410A-80B0-25AFEF9B0FFC}"/>
    <dgm:cxn modelId="{C024FC5E-8BD3-47F4-B698-F25684FD9A36}" srcId="{207ABCCA-2E73-450E-8BC7-F83A7BB897FF}" destId="{63D5BAC2-7A4F-41AD-B954-CF28BDCE747E}" srcOrd="2" destOrd="0" parTransId="{6F6D3478-C38D-4E40-BC3B-50383E786F4D}" sibTransId="{3E61C774-C40A-42D8-BA46-13CF00754F93}"/>
    <dgm:cxn modelId="{461CE445-D134-4E5C-B078-030DBCE33267}" type="presOf" srcId="{63D5BAC2-7A4F-41AD-B954-CF28BDCE747E}" destId="{9F73F126-B616-405A-AEE5-D8C5ED3E4C95}" srcOrd="0" destOrd="2" presId="urn:microsoft.com/office/officeart/2005/8/layout/vList2"/>
    <dgm:cxn modelId="{FAD11F4D-BE7E-41D3-8453-54039FFD09F3}" srcId="{4127CF54-62C8-4894-89BD-95384D1BA864}" destId="{207ABCCA-2E73-450E-8BC7-F83A7BB897FF}" srcOrd="1" destOrd="0" parTransId="{89FAF0B0-FC19-445A-B0B8-B493D2CF7CE7}" sibTransId="{C3B8CABB-7197-4F16-934D-0AAD52793FE0}"/>
    <dgm:cxn modelId="{0685D650-5B50-4B15-BC41-29C0E4DAE987}" type="presOf" srcId="{4127CF54-62C8-4894-89BD-95384D1BA864}" destId="{13F8ED82-C926-49F0-80A1-D36B71252C8A}" srcOrd="0" destOrd="0" presId="urn:microsoft.com/office/officeart/2005/8/layout/vList2"/>
    <dgm:cxn modelId="{8EA5D358-6563-4E5E-9E4F-F507C42116A8}" srcId="{207ABCCA-2E73-450E-8BC7-F83A7BB897FF}" destId="{6F66F273-BB77-4926-8961-5DD7CCCC61A3}" srcOrd="1" destOrd="0" parTransId="{8A95343F-33B8-4474-A394-0335929581FC}" sibTransId="{08420D2A-BBB7-44D1-BD2C-8BD314F4CFDE}"/>
    <dgm:cxn modelId="{90C89C94-DD80-453A-AD42-E1BD062F9584}" type="presOf" srcId="{87B435EC-DBEF-4469-8C5A-F2AC53B60461}" destId="{C7BBE83C-2F37-45F2-B88A-D8992D2C78E6}" srcOrd="0" destOrd="0" presId="urn:microsoft.com/office/officeart/2005/8/layout/vList2"/>
    <dgm:cxn modelId="{AB323AB7-85EC-4F84-8D1F-FA281E2CC805}" type="presOf" srcId="{6F66F273-BB77-4926-8961-5DD7CCCC61A3}" destId="{9F73F126-B616-405A-AEE5-D8C5ED3E4C95}" srcOrd="0" destOrd="1" presId="urn:microsoft.com/office/officeart/2005/8/layout/vList2"/>
    <dgm:cxn modelId="{0904CABB-86C5-40CE-9961-754368D9EAA6}" type="presOf" srcId="{F41DE754-CD20-410C-915A-152DA4D5302A}" destId="{9F73F126-B616-405A-AEE5-D8C5ED3E4C95}" srcOrd="0" destOrd="0" presId="urn:microsoft.com/office/officeart/2005/8/layout/vList2"/>
    <dgm:cxn modelId="{949038D0-A83E-4938-AC46-712C9E933AC3}" srcId="{207ABCCA-2E73-450E-8BC7-F83A7BB897FF}" destId="{F41DE754-CD20-410C-915A-152DA4D5302A}" srcOrd="0" destOrd="0" parTransId="{A9042E8C-6EC0-4A47-A2A2-B31B42631211}" sibTransId="{44871375-AA34-4839-9433-07E287F8247B}"/>
    <dgm:cxn modelId="{981955F7-6667-4F67-9272-B9D69985C3C3}" type="presOf" srcId="{207ABCCA-2E73-450E-8BC7-F83A7BB897FF}" destId="{30DB8A6D-7617-4262-8B72-864C66D344BB}" srcOrd="0" destOrd="0" presId="urn:microsoft.com/office/officeart/2005/8/layout/vList2"/>
    <dgm:cxn modelId="{998E27F0-700F-4C27-8EAC-BF2F607B4C72}" type="presParOf" srcId="{13F8ED82-C926-49F0-80A1-D36B71252C8A}" destId="{C7BBE83C-2F37-45F2-B88A-D8992D2C78E6}" srcOrd="0" destOrd="0" presId="urn:microsoft.com/office/officeart/2005/8/layout/vList2"/>
    <dgm:cxn modelId="{3F698064-1517-4C8D-8A80-B916AEE75F67}" type="presParOf" srcId="{13F8ED82-C926-49F0-80A1-D36B71252C8A}" destId="{2DB5CCC7-7E98-42CB-A7BD-B628BF8D16A1}" srcOrd="1" destOrd="0" presId="urn:microsoft.com/office/officeart/2005/8/layout/vList2"/>
    <dgm:cxn modelId="{75BD2802-C065-46B9-95BA-361934B6DC91}" type="presParOf" srcId="{13F8ED82-C926-49F0-80A1-D36B71252C8A}" destId="{30DB8A6D-7617-4262-8B72-864C66D344BB}" srcOrd="2" destOrd="0" presId="urn:microsoft.com/office/officeart/2005/8/layout/vList2"/>
    <dgm:cxn modelId="{18969935-3B88-46DC-9D99-30DDA4E570E7}" type="presParOf" srcId="{13F8ED82-C926-49F0-80A1-D36B71252C8A}" destId="{9F73F126-B616-405A-AEE5-D8C5ED3E4C9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A29A-8250-415F-B39C-6E904B5E1706}">
      <dsp:nvSpPr>
        <dsp:cNvPr id="0" name=""/>
        <dsp:cNvSpPr/>
      </dsp:nvSpPr>
      <dsp:spPr>
        <a:xfrm rot="5400000">
          <a:off x="-133208" y="134379"/>
          <a:ext cx="888057" cy="62164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1</a:t>
          </a:r>
        </a:p>
      </dsp:txBody>
      <dsp:txXfrm rot="-5400000">
        <a:off x="1" y="311990"/>
        <a:ext cx="621640" cy="266417"/>
      </dsp:txXfrm>
    </dsp:sp>
    <dsp:sp modelId="{2788A2B9-8BF2-47BE-B804-40C4B612FE52}">
      <dsp:nvSpPr>
        <dsp:cNvPr id="0" name=""/>
        <dsp:cNvSpPr/>
      </dsp:nvSpPr>
      <dsp:spPr>
        <a:xfrm rot="5400000">
          <a:off x="5411789" y="-4788978"/>
          <a:ext cx="577237" cy="1015753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Use skills of synodality</a:t>
          </a:r>
        </a:p>
      </dsp:txBody>
      <dsp:txXfrm rot="-5400000">
        <a:off x="621640" y="29349"/>
        <a:ext cx="10129358" cy="520881"/>
      </dsp:txXfrm>
    </dsp:sp>
    <dsp:sp modelId="{3AB10B2B-CB40-4549-920B-49CCF344EC42}">
      <dsp:nvSpPr>
        <dsp:cNvPr id="0" name=""/>
        <dsp:cNvSpPr/>
      </dsp:nvSpPr>
      <dsp:spPr>
        <a:xfrm rot="5400000">
          <a:off x="-133208" y="902379"/>
          <a:ext cx="888057" cy="621640"/>
        </a:xfrm>
        <a:prstGeom prst="chevron">
          <a:avLst/>
        </a:prstGeom>
        <a:solidFill>
          <a:schemeClr val="accent5">
            <a:hueOff val="-2509991"/>
            <a:satOff val="9029"/>
            <a:lumOff val="392"/>
            <a:alphaOff val="0"/>
          </a:schemeClr>
        </a:solidFill>
        <a:ln w="12700" cap="flat" cmpd="sng" algn="ctr">
          <a:solidFill>
            <a:schemeClr val="accent5">
              <a:hueOff val="-2509991"/>
              <a:satOff val="9029"/>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1" y="1079990"/>
        <a:ext cx="621640" cy="266417"/>
      </dsp:txXfrm>
    </dsp:sp>
    <dsp:sp modelId="{659E2C24-A739-4481-8905-0D6C3F756578}">
      <dsp:nvSpPr>
        <dsp:cNvPr id="0" name=""/>
        <dsp:cNvSpPr/>
      </dsp:nvSpPr>
      <dsp:spPr>
        <a:xfrm rot="5400000">
          <a:off x="5411789" y="-4020978"/>
          <a:ext cx="577237" cy="10157536"/>
        </a:xfrm>
        <a:prstGeom prst="round2SameRect">
          <a:avLst/>
        </a:prstGeom>
        <a:solidFill>
          <a:schemeClr val="lt1">
            <a:alpha val="90000"/>
            <a:hueOff val="0"/>
            <a:satOff val="0"/>
            <a:lumOff val="0"/>
            <a:alphaOff val="0"/>
          </a:schemeClr>
        </a:solidFill>
        <a:ln w="12700" cap="flat" cmpd="sng" algn="ctr">
          <a:solidFill>
            <a:schemeClr val="accent5">
              <a:hueOff val="-2509991"/>
              <a:satOff val="9029"/>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Consider how decision making can be an inclusive process</a:t>
          </a:r>
        </a:p>
      </dsp:txBody>
      <dsp:txXfrm rot="-5400000">
        <a:off x="621640" y="797349"/>
        <a:ext cx="10129358" cy="520881"/>
      </dsp:txXfrm>
    </dsp:sp>
    <dsp:sp modelId="{3FDDCE3A-1F18-4EA6-8C5B-798EE78A2413}">
      <dsp:nvSpPr>
        <dsp:cNvPr id="0" name=""/>
        <dsp:cNvSpPr/>
      </dsp:nvSpPr>
      <dsp:spPr>
        <a:xfrm rot="5400000">
          <a:off x="-133208" y="1670379"/>
          <a:ext cx="888057" cy="621640"/>
        </a:xfrm>
        <a:prstGeom prst="chevron">
          <a:avLst/>
        </a:prstGeom>
        <a:solidFill>
          <a:schemeClr val="accent5">
            <a:hueOff val="-5019982"/>
            <a:satOff val="18057"/>
            <a:lumOff val="784"/>
            <a:alphaOff val="0"/>
          </a:schemeClr>
        </a:solidFill>
        <a:ln w="12700" cap="flat" cmpd="sng" algn="ctr">
          <a:solidFill>
            <a:schemeClr val="accent5">
              <a:hueOff val="-5019982"/>
              <a:satOff val="18057"/>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1" y="1847990"/>
        <a:ext cx="621640" cy="266417"/>
      </dsp:txXfrm>
    </dsp:sp>
    <dsp:sp modelId="{A5F0A04D-72FF-47E2-B396-198148F969A7}">
      <dsp:nvSpPr>
        <dsp:cNvPr id="0" name=""/>
        <dsp:cNvSpPr/>
      </dsp:nvSpPr>
      <dsp:spPr>
        <a:xfrm rot="5400000">
          <a:off x="5411789" y="-3252978"/>
          <a:ext cx="577237" cy="10157536"/>
        </a:xfrm>
        <a:prstGeom prst="round2SameRect">
          <a:avLst/>
        </a:prstGeom>
        <a:solidFill>
          <a:schemeClr val="lt1">
            <a:alpha val="90000"/>
            <a:hueOff val="0"/>
            <a:satOff val="0"/>
            <a:lumOff val="0"/>
            <a:alphaOff val="0"/>
          </a:schemeClr>
        </a:solidFill>
        <a:ln w="12700" cap="flat" cmpd="sng" algn="ctr">
          <a:solidFill>
            <a:schemeClr val="accent5">
              <a:hueOff val="-5019982"/>
              <a:satOff val="18057"/>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Reflect on participative decision making in the early Church</a:t>
          </a:r>
        </a:p>
      </dsp:txBody>
      <dsp:txXfrm rot="-5400000">
        <a:off x="621640" y="1565349"/>
        <a:ext cx="10129358" cy="520881"/>
      </dsp:txXfrm>
    </dsp:sp>
    <dsp:sp modelId="{948B19AB-5C28-4C9D-BE5B-BDD96AE513F4}">
      <dsp:nvSpPr>
        <dsp:cNvPr id="0" name=""/>
        <dsp:cNvSpPr/>
      </dsp:nvSpPr>
      <dsp:spPr>
        <a:xfrm rot="5400000">
          <a:off x="-133208" y="2438380"/>
          <a:ext cx="888057" cy="621640"/>
        </a:xfrm>
        <a:prstGeom prst="chevron">
          <a:avLst/>
        </a:prstGeom>
        <a:solidFill>
          <a:schemeClr val="accent5">
            <a:hueOff val="-7529973"/>
            <a:satOff val="27086"/>
            <a:lumOff val="1177"/>
            <a:alphaOff val="0"/>
          </a:schemeClr>
        </a:solidFill>
        <a:ln w="12700" cap="flat" cmpd="sng" algn="ctr">
          <a:solidFill>
            <a:schemeClr val="accent5">
              <a:hueOff val="-7529973"/>
              <a:satOff val="2708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a:t>
          </a:r>
        </a:p>
      </dsp:txBody>
      <dsp:txXfrm rot="-5400000">
        <a:off x="1" y="2615991"/>
        <a:ext cx="621640" cy="266417"/>
      </dsp:txXfrm>
    </dsp:sp>
    <dsp:sp modelId="{FA25543B-B4D6-42B8-9F06-8E528377DF27}">
      <dsp:nvSpPr>
        <dsp:cNvPr id="0" name=""/>
        <dsp:cNvSpPr/>
      </dsp:nvSpPr>
      <dsp:spPr>
        <a:xfrm rot="5400000">
          <a:off x="5411789" y="-2484978"/>
          <a:ext cx="577237" cy="10157536"/>
        </a:xfrm>
        <a:prstGeom prst="round2SameRect">
          <a:avLst/>
        </a:prstGeom>
        <a:solidFill>
          <a:schemeClr val="lt1">
            <a:alpha val="90000"/>
            <a:hueOff val="0"/>
            <a:satOff val="0"/>
            <a:lumOff val="0"/>
            <a:alphaOff val="0"/>
          </a:schemeClr>
        </a:solidFill>
        <a:ln w="12700" cap="flat" cmpd="sng" algn="ctr">
          <a:solidFill>
            <a:schemeClr val="accent5">
              <a:hueOff val="-7529973"/>
              <a:satOff val="27086"/>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Experience spiritual conversation process</a:t>
          </a:r>
        </a:p>
      </dsp:txBody>
      <dsp:txXfrm rot="-5400000">
        <a:off x="621640" y="2333349"/>
        <a:ext cx="10129358" cy="520881"/>
      </dsp:txXfrm>
    </dsp:sp>
    <dsp:sp modelId="{52D1C0CA-CC72-4282-BD89-27A0C4A83D0A}">
      <dsp:nvSpPr>
        <dsp:cNvPr id="0" name=""/>
        <dsp:cNvSpPr/>
      </dsp:nvSpPr>
      <dsp:spPr>
        <a:xfrm rot="5400000">
          <a:off x="-133208" y="3206380"/>
          <a:ext cx="888057" cy="621640"/>
        </a:xfrm>
        <a:prstGeom prst="chevron">
          <a:avLst/>
        </a:prstGeom>
        <a:solidFill>
          <a:schemeClr val="accent5">
            <a:hueOff val="-10039964"/>
            <a:satOff val="36115"/>
            <a:lumOff val="1569"/>
            <a:alphaOff val="0"/>
          </a:schemeClr>
        </a:solidFill>
        <a:ln w="12700" cap="flat" cmpd="sng" algn="ctr">
          <a:solidFill>
            <a:schemeClr val="accent5">
              <a:hueOff val="-10039964"/>
              <a:satOff val="36115"/>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5</a:t>
          </a:r>
        </a:p>
      </dsp:txBody>
      <dsp:txXfrm rot="-5400000">
        <a:off x="1" y="3383991"/>
        <a:ext cx="621640" cy="266417"/>
      </dsp:txXfrm>
    </dsp:sp>
    <dsp:sp modelId="{9168AB2F-C149-437C-8757-CBC127FE60F8}">
      <dsp:nvSpPr>
        <dsp:cNvPr id="0" name=""/>
        <dsp:cNvSpPr/>
      </dsp:nvSpPr>
      <dsp:spPr>
        <a:xfrm rot="5400000">
          <a:off x="5411789" y="-1716977"/>
          <a:ext cx="577237" cy="10157536"/>
        </a:xfrm>
        <a:prstGeom prst="round2SameRect">
          <a:avLst/>
        </a:prstGeom>
        <a:solidFill>
          <a:schemeClr val="lt1">
            <a:alpha val="90000"/>
            <a:hueOff val="0"/>
            <a:satOff val="0"/>
            <a:lumOff val="0"/>
            <a:alphaOff val="0"/>
          </a:schemeClr>
        </a:solidFill>
        <a:ln w="12700" cap="flat" cmpd="sng" algn="ctr">
          <a:solidFill>
            <a:schemeClr val="accent5">
              <a:hueOff val="-10039964"/>
              <a:satOff val="36115"/>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Consider how communal discernment and participative-decision making are essential</a:t>
          </a:r>
        </a:p>
      </dsp:txBody>
      <dsp:txXfrm rot="-5400000">
        <a:off x="621640" y="3101350"/>
        <a:ext cx="10129358" cy="52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0E109-2C21-48CF-8590-6D43D9DCE932}">
      <dsp:nvSpPr>
        <dsp:cNvPr id="0" name=""/>
        <dsp:cNvSpPr/>
      </dsp:nvSpPr>
      <dsp:spPr>
        <a:xfrm>
          <a:off x="0" y="69882"/>
          <a:ext cx="7003777" cy="1352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Meaningful conversation rooted in active listening </a:t>
          </a:r>
        </a:p>
      </dsp:txBody>
      <dsp:txXfrm>
        <a:off x="66025" y="135907"/>
        <a:ext cx="6871727" cy="1220470"/>
      </dsp:txXfrm>
    </dsp:sp>
    <dsp:sp modelId="{BB2C962F-F19B-4014-B13E-1BC0D673FB3E}">
      <dsp:nvSpPr>
        <dsp:cNvPr id="0" name=""/>
        <dsp:cNvSpPr/>
      </dsp:nvSpPr>
      <dsp:spPr>
        <a:xfrm>
          <a:off x="0" y="1520322"/>
          <a:ext cx="7003777" cy="1352520"/>
        </a:xfrm>
        <a:prstGeom prst="roundRect">
          <a:avLst/>
        </a:prstGeom>
        <a:solidFill>
          <a:schemeClr val="accent2">
            <a:hueOff val="3195565"/>
            <a:satOff val="10438"/>
            <a:lumOff val="-8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Relaxed grip on certainty; attention to possibilities </a:t>
          </a:r>
        </a:p>
      </dsp:txBody>
      <dsp:txXfrm>
        <a:off x="66025" y="1586347"/>
        <a:ext cx="6871727" cy="1220470"/>
      </dsp:txXfrm>
    </dsp:sp>
    <dsp:sp modelId="{F7E0D78C-94F0-4DC9-9471-D3A37ED9BDD4}">
      <dsp:nvSpPr>
        <dsp:cNvPr id="0" name=""/>
        <dsp:cNvSpPr/>
      </dsp:nvSpPr>
      <dsp:spPr>
        <a:xfrm>
          <a:off x="0" y="2970762"/>
          <a:ext cx="7003777" cy="1352520"/>
        </a:xfrm>
        <a:prstGeom prst="roundRect">
          <a:avLst/>
        </a:prstGeom>
        <a:solidFill>
          <a:schemeClr val="accent2">
            <a:hueOff val="6391131"/>
            <a:satOff val="20875"/>
            <a:lumOff val="-17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Paying attention to deep meaning </a:t>
          </a:r>
        </a:p>
      </dsp:txBody>
      <dsp:txXfrm>
        <a:off x="66025" y="3036787"/>
        <a:ext cx="6871727" cy="1220470"/>
      </dsp:txXfrm>
    </dsp:sp>
    <dsp:sp modelId="{A348E57F-58C4-4A69-A38E-B22BDFC5F25D}">
      <dsp:nvSpPr>
        <dsp:cNvPr id="0" name=""/>
        <dsp:cNvSpPr/>
      </dsp:nvSpPr>
      <dsp:spPr>
        <a:xfrm>
          <a:off x="0" y="4421202"/>
          <a:ext cx="7003777" cy="1352520"/>
        </a:xfrm>
        <a:prstGeom prst="round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Inviting the Holy Spirit to lead Transformative conversation</a:t>
          </a:r>
        </a:p>
      </dsp:txBody>
      <dsp:txXfrm>
        <a:off x="66025" y="4487227"/>
        <a:ext cx="6871727" cy="1220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1030-EC3B-4C48-B69B-B9BC50FFFE76}">
      <dsp:nvSpPr>
        <dsp:cNvPr id="0" name=""/>
        <dsp:cNvSpPr/>
      </dsp:nvSpPr>
      <dsp:spPr>
        <a:xfrm>
          <a:off x="0" y="733122"/>
          <a:ext cx="2188680" cy="13132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 brief… share what matters most </a:t>
          </a:r>
        </a:p>
      </dsp:txBody>
      <dsp:txXfrm>
        <a:off x="0" y="733122"/>
        <a:ext cx="2188680" cy="1313208"/>
      </dsp:txXfrm>
    </dsp:sp>
    <dsp:sp modelId="{8B6ECFAB-ED3D-436C-B36B-B45010437E20}">
      <dsp:nvSpPr>
        <dsp:cNvPr id="0" name=""/>
        <dsp:cNvSpPr/>
      </dsp:nvSpPr>
      <dsp:spPr>
        <a:xfrm>
          <a:off x="2407548" y="733122"/>
          <a:ext cx="2188680" cy="13132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Each person shares once before anyone speaks a second time </a:t>
          </a:r>
        </a:p>
      </dsp:txBody>
      <dsp:txXfrm>
        <a:off x="2407548" y="733122"/>
        <a:ext cx="2188680" cy="1313208"/>
      </dsp:txXfrm>
    </dsp:sp>
    <dsp:sp modelId="{C9BC07AC-61A4-4ADE-B328-45FE27E6C7D8}">
      <dsp:nvSpPr>
        <dsp:cNvPr id="0" name=""/>
        <dsp:cNvSpPr/>
      </dsp:nvSpPr>
      <dsp:spPr>
        <a:xfrm>
          <a:off x="4815096" y="733122"/>
          <a:ext cx="2188680" cy="13132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Share the time so everyone can speak </a:t>
          </a:r>
        </a:p>
      </dsp:txBody>
      <dsp:txXfrm>
        <a:off x="4815096" y="733122"/>
        <a:ext cx="2188680" cy="1313208"/>
      </dsp:txXfrm>
    </dsp:sp>
    <dsp:sp modelId="{106C73D9-BE9C-4B32-AC4F-7B3422F4A52B}">
      <dsp:nvSpPr>
        <dsp:cNvPr id="0" name=""/>
        <dsp:cNvSpPr/>
      </dsp:nvSpPr>
      <dsp:spPr>
        <a:xfrm>
          <a:off x="0" y="2265198"/>
          <a:ext cx="2188680" cy="1313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Speak slowly and intentionally </a:t>
          </a:r>
        </a:p>
      </dsp:txBody>
      <dsp:txXfrm>
        <a:off x="0" y="2265198"/>
        <a:ext cx="2188680" cy="1313208"/>
      </dsp:txXfrm>
    </dsp:sp>
    <dsp:sp modelId="{420C3E35-E676-450D-915F-35EE6172945B}">
      <dsp:nvSpPr>
        <dsp:cNvPr id="0" name=""/>
        <dsp:cNvSpPr/>
      </dsp:nvSpPr>
      <dsp:spPr>
        <a:xfrm>
          <a:off x="2407548" y="2265198"/>
          <a:ext cx="2188680" cy="13132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Allow pauses; silence is okay </a:t>
          </a:r>
        </a:p>
      </dsp:txBody>
      <dsp:txXfrm>
        <a:off x="2407548" y="2265198"/>
        <a:ext cx="2188680" cy="1313208"/>
      </dsp:txXfrm>
    </dsp:sp>
    <dsp:sp modelId="{B79B6D15-DB4D-415C-88AC-09615A9041C3}">
      <dsp:nvSpPr>
        <dsp:cNvPr id="0" name=""/>
        <dsp:cNvSpPr/>
      </dsp:nvSpPr>
      <dsp:spPr>
        <a:xfrm>
          <a:off x="4815096" y="2265198"/>
          <a:ext cx="2188680" cy="13132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Look at the person speaking </a:t>
          </a:r>
        </a:p>
      </dsp:txBody>
      <dsp:txXfrm>
        <a:off x="4815096" y="2265198"/>
        <a:ext cx="2188680" cy="1313208"/>
      </dsp:txXfrm>
    </dsp:sp>
    <dsp:sp modelId="{CFA78B90-BC48-4EDE-A920-C7D9F2311A29}">
      <dsp:nvSpPr>
        <dsp:cNvPr id="0" name=""/>
        <dsp:cNvSpPr/>
      </dsp:nvSpPr>
      <dsp:spPr>
        <a:xfrm>
          <a:off x="0" y="3797274"/>
          <a:ext cx="2188680" cy="13132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Listen without preparing a response</a:t>
          </a:r>
        </a:p>
      </dsp:txBody>
      <dsp:txXfrm>
        <a:off x="0" y="3797274"/>
        <a:ext cx="2188680" cy="1313208"/>
      </dsp:txXfrm>
    </dsp:sp>
    <dsp:sp modelId="{CA844F73-6BFF-44E2-A853-CFCD235BE4A2}">
      <dsp:nvSpPr>
        <dsp:cNvPr id="0" name=""/>
        <dsp:cNvSpPr/>
      </dsp:nvSpPr>
      <dsp:spPr>
        <a:xfrm>
          <a:off x="2407548" y="3797274"/>
          <a:ext cx="2188680" cy="13132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Seek to build on other people’s contributions and not debate </a:t>
          </a:r>
        </a:p>
      </dsp:txBody>
      <dsp:txXfrm>
        <a:off x="2407548" y="3797274"/>
        <a:ext cx="2188680" cy="1313208"/>
      </dsp:txXfrm>
    </dsp:sp>
    <dsp:sp modelId="{7EBA758B-10AA-443B-9747-9D9CA0CCA5B2}">
      <dsp:nvSpPr>
        <dsp:cNvPr id="0" name=""/>
        <dsp:cNvSpPr/>
      </dsp:nvSpPr>
      <dsp:spPr>
        <a:xfrm>
          <a:off x="4815096" y="3797274"/>
          <a:ext cx="2188680" cy="1313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There is no need to convince anyone of anything – only to deepen our understanding</a:t>
          </a:r>
        </a:p>
      </dsp:txBody>
      <dsp:txXfrm>
        <a:off x="4815096" y="3797274"/>
        <a:ext cx="2188680" cy="1313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4B290-9DED-44A8-A69D-2BF291A3C120}">
      <dsp:nvSpPr>
        <dsp:cNvPr id="0" name=""/>
        <dsp:cNvSpPr/>
      </dsp:nvSpPr>
      <dsp:spPr>
        <a:xfrm>
          <a:off x="0" y="103794"/>
          <a:ext cx="3173915" cy="19043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Ask the Spirit to guide your thoughts </a:t>
          </a:r>
        </a:p>
      </dsp:txBody>
      <dsp:txXfrm>
        <a:off x="0" y="103794"/>
        <a:ext cx="3173915" cy="1904349"/>
      </dsp:txXfrm>
    </dsp:sp>
    <dsp:sp modelId="{56239F48-A153-4D22-B3E6-1B0470006115}">
      <dsp:nvSpPr>
        <dsp:cNvPr id="0" name=""/>
        <dsp:cNvSpPr/>
      </dsp:nvSpPr>
      <dsp:spPr>
        <a:xfrm>
          <a:off x="3491307" y="103794"/>
          <a:ext cx="3173915" cy="1904349"/>
        </a:xfrm>
        <a:prstGeom prst="rect">
          <a:avLst/>
        </a:prstGeom>
        <a:solidFill>
          <a:schemeClr val="accent5">
            <a:hueOff val="-2509991"/>
            <a:satOff val="9029"/>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word or phrase touched me? </a:t>
          </a:r>
        </a:p>
      </dsp:txBody>
      <dsp:txXfrm>
        <a:off x="3491307" y="103794"/>
        <a:ext cx="3173915" cy="1904349"/>
      </dsp:txXfrm>
    </dsp:sp>
    <dsp:sp modelId="{49955653-5C2C-4AD5-8323-A2C1F5EE9C59}">
      <dsp:nvSpPr>
        <dsp:cNvPr id="0" name=""/>
        <dsp:cNvSpPr/>
      </dsp:nvSpPr>
      <dsp:spPr>
        <a:xfrm>
          <a:off x="6982615" y="103794"/>
          <a:ext cx="3173915" cy="1904349"/>
        </a:xfrm>
        <a:prstGeom prst="rect">
          <a:avLst/>
        </a:prstGeom>
        <a:solidFill>
          <a:schemeClr val="accent5">
            <a:hueOff val="-5019982"/>
            <a:satOff val="18057"/>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energized me? </a:t>
          </a:r>
        </a:p>
      </dsp:txBody>
      <dsp:txXfrm>
        <a:off x="6982615" y="103794"/>
        <a:ext cx="3173915" cy="1904349"/>
      </dsp:txXfrm>
    </dsp:sp>
    <dsp:sp modelId="{735D3860-FED2-45DA-BFA6-8FB7640354C1}">
      <dsp:nvSpPr>
        <dsp:cNvPr id="0" name=""/>
        <dsp:cNvSpPr/>
      </dsp:nvSpPr>
      <dsp:spPr>
        <a:xfrm>
          <a:off x="1745653" y="2325535"/>
          <a:ext cx="3173915" cy="1904349"/>
        </a:xfrm>
        <a:prstGeom prst="rect">
          <a:avLst/>
        </a:prstGeom>
        <a:solidFill>
          <a:schemeClr val="accent5">
            <a:hueOff val="-7529973"/>
            <a:satOff val="27086"/>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Where do I feel resistance? </a:t>
          </a:r>
        </a:p>
      </dsp:txBody>
      <dsp:txXfrm>
        <a:off x="1745653" y="2325535"/>
        <a:ext cx="3173915" cy="1904349"/>
      </dsp:txXfrm>
    </dsp:sp>
    <dsp:sp modelId="{5542766B-59B7-4315-8AD7-3ABAC73D49CF}">
      <dsp:nvSpPr>
        <dsp:cNvPr id="0" name=""/>
        <dsp:cNvSpPr/>
      </dsp:nvSpPr>
      <dsp:spPr>
        <a:xfrm>
          <a:off x="5236961" y="2325535"/>
          <a:ext cx="3173915" cy="1904349"/>
        </a:xfrm>
        <a:prstGeom prst="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two important things do I want to remember when I go home? </a:t>
          </a:r>
        </a:p>
      </dsp:txBody>
      <dsp:txXfrm>
        <a:off x="5236961" y="2325535"/>
        <a:ext cx="3173915" cy="1904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BE83C-2F37-45F2-B88A-D8992D2C78E6}">
      <dsp:nvSpPr>
        <dsp:cNvPr id="0" name=""/>
        <dsp:cNvSpPr/>
      </dsp:nvSpPr>
      <dsp:spPr>
        <a:xfrm>
          <a:off x="0" y="14593"/>
          <a:ext cx="9801678" cy="1640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Part I </a:t>
          </a:r>
          <a:r>
            <a:rPr lang="en-US" sz="3000" kern="1200"/>
            <a:t>- Please briefly share your personal reflection responses in your breakout group. </a:t>
          </a:r>
        </a:p>
      </dsp:txBody>
      <dsp:txXfrm>
        <a:off x="80103" y="94696"/>
        <a:ext cx="9641472" cy="1480718"/>
      </dsp:txXfrm>
    </dsp:sp>
    <dsp:sp modelId="{30DB8A6D-7617-4262-8B72-864C66D344BB}">
      <dsp:nvSpPr>
        <dsp:cNvPr id="0" name=""/>
        <dsp:cNvSpPr/>
      </dsp:nvSpPr>
      <dsp:spPr>
        <a:xfrm>
          <a:off x="0" y="1741918"/>
          <a:ext cx="9801678" cy="1640924"/>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Part II </a:t>
          </a:r>
          <a:r>
            <a:rPr lang="en-US" sz="3000" kern="1200"/>
            <a:t>- Now, look for common aspects of one another’s insights. What were common elements from among each person’s insights on: </a:t>
          </a:r>
        </a:p>
      </dsp:txBody>
      <dsp:txXfrm>
        <a:off x="80103" y="1822021"/>
        <a:ext cx="9641472" cy="1480718"/>
      </dsp:txXfrm>
    </dsp:sp>
    <dsp:sp modelId="{9F73F126-B616-405A-AEE5-D8C5ED3E4C95}">
      <dsp:nvSpPr>
        <dsp:cNvPr id="0" name=""/>
        <dsp:cNvSpPr/>
      </dsp:nvSpPr>
      <dsp:spPr>
        <a:xfrm>
          <a:off x="0" y="3382843"/>
          <a:ext cx="9801678"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2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Leaving room for the Holy Spirit at meetings and other activities </a:t>
          </a:r>
        </a:p>
        <a:p>
          <a:pPr marL="228600" lvl="1" indent="-228600" algn="l" defTabSz="1022350">
            <a:lnSpc>
              <a:spcPct val="90000"/>
            </a:lnSpc>
            <a:spcBef>
              <a:spcPct val="0"/>
            </a:spcBef>
            <a:spcAft>
              <a:spcPct val="20000"/>
            </a:spcAft>
            <a:buChar char="•"/>
          </a:pPr>
          <a:r>
            <a:rPr lang="en-US" sz="2300" kern="1200"/>
            <a:t>Encountering people of different perspectives in my ministry/life </a:t>
          </a:r>
        </a:p>
        <a:p>
          <a:pPr marL="228600" lvl="1" indent="-228600" algn="l" defTabSz="1022350">
            <a:lnSpc>
              <a:spcPct val="90000"/>
            </a:lnSpc>
            <a:spcBef>
              <a:spcPct val="0"/>
            </a:spcBef>
            <a:spcAft>
              <a:spcPct val="20000"/>
            </a:spcAft>
            <a:buChar char="•"/>
          </a:pPr>
          <a:r>
            <a:rPr lang="en-US" sz="2300" kern="1200"/>
            <a:t>Understanding people with different perspectives </a:t>
          </a:r>
        </a:p>
      </dsp:txBody>
      <dsp:txXfrm>
        <a:off x="0" y="3382843"/>
        <a:ext cx="9801678" cy="11799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8502-23AB-4426-8753-79781B8E22BE}"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D8301-2521-415B-B4AF-F596D06AAB5B}" type="slidenum">
              <a:rPr lang="en-US" smtClean="0"/>
              <a:t>‹#›</a:t>
            </a:fld>
            <a:endParaRPr lang="en-US" dirty="0"/>
          </a:p>
        </p:txBody>
      </p:sp>
    </p:spTree>
    <p:extLst>
      <p:ext uri="{BB962C8B-B14F-4D97-AF65-F5344CB8AC3E}">
        <p14:creationId xmlns:p14="http://schemas.microsoft.com/office/powerpoint/2010/main" val="16519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facilitate introductions as appropriate</a:t>
            </a:r>
          </a:p>
        </p:txBody>
      </p:sp>
      <p:sp>
        <p:nvSpPr>
          <p:cNvPr id="4" name="Slide Number Placeholder 3"/>
          <p:cNvSpPr>
            <a:spLocks noGrp="1"/>
          </p:cNvSpPr>
          <p:nvPr>
            <p:ph type="sldNum" sz="quarter" idx="5"/>
          </p:nvPr>
        </p:nvSpPr>
        <p:spPr/>
        <p:txBody>
          <a:bodyPr/>
          <a:lstStyle/>
          <a:p>
            <a:fld id="{A35D8301-2521-415B-B4AF-F596D06AAB5B}" type="slidenum">
              <a:rPr lang="en-US" smtClean="0"/>
              <a:t>2</a:t>
            </a:fld>
            <a:endParaRPr lang="en-US" dirty="0"/>
          </a:p>
        </p:txBody>
      </p:sp>
    </p:spTree>
    <p:extLst>
      <p:ext uri="{BB962C8B-B14F-4D97-AF65-F5344CB8AC3E}">
        <p14:creationId xmlns:p14="http://schemas.microsoft.com/office/powerpoint/2010/main" val="384696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8D43-B02A-5884-A3EE-252393427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683ED-CD9F-1BCA-8F13-ED44742C6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275F3-FDD0-9818-80CF-08D1A7FC875B}"/>
              </a:ext>
            </a:extLst>
          </p:cNvPr>
          <p:cNvSpPr>
            <a:spLocks noGrp="1"/>
          </p:cNvSpPr>
          <p:nvPr>
            <p:ph type="body" idx="1"/>
          </p:nvPr>
        </p:nvSpPr>
        <p:spPr/>
        <p:txBody>
          <a:bodyPr/>
          <a:lstStyle/>
          <a:p>
            <a:r>
              <a:rPr lang="en-US" dirty="0"/>
              <a:t>How do we participate in spiritual conversations?</a:t>
            </a:r>
          </a:p>
          <a:p>
            <a:endParaRPr lang="en-US" dirty="0"/>
          </a:p>
          <a:p>
            <a:r>
              <a:rPr lang="en-US" dirty="0"/>
              <a:t>Be brief… share what matters most </a:t>
            </a:r>
          </a:p>
          <a:p>
            <a:r>
              <a:rPr lang="en-US" dirty="0"/>
              <a:t>Each person shares once before anyone speaks a second time </a:t>
            </a:r>
          </a:p>
          <a:p>
            <a:r>
              <a:rPr lang="en-US" dirty="0"/>
              <a:t>Share the time so everyone can speak </a:t>
            </a:r>
          </a:p>
          <a:p>
            <a:r>
              <a:rPr lang="en-US" dirty="0"/>
              <a:t>Speak slowly and intentionally </a:t>
            </a:r>
          </a:p>
          <a:p>
            <a:r>
              <a:rPr lang="en-US" dirty="0"/>
              <a:t>Allow pauses; silence is okay</a:t>
            </a:r>
          </a:p>
          <a:p>
            <a:r>
              <a:rPr lang="en-US" dirty="0"/>
              <a:t>Look at the person speaking </a:t>
            </a:r>
          </a:p>
          <a:p>
            <a:r>
              <a:rPr lang="en-US" dirty="0"/>
              <a:t>Listen without preparing a response </a:t>
            </a:r>
          </a:p>
          <a:p>
            <a:r>
              <a:rPr lang="en-US" dirty="0"/>
              <a:t>Seek to build on other people’s contributions and not debate </a:t>
            </a:r>
          </a:p>
          <a:p>
            <a:r>
              <a:rPr lang="en-US" dirty="0"/>
              <a:t>There is no need to convince anyone of anything – only to deepen our understanding</a:t>
            </a:r>
          </a:p>
        </p:txBody>
      </p:sp>
      <p:sp>
        <p:nvSpPr>
          <p:cNvPr id="4" name="Slide Number Placeholder 3">
            <a:extLst>
              <a:ext uri="{FF2B5EF4-FFF2-40B4-BE49-F238E27FC236}">
                <a16:creationId xmlns:a16="http://schemas.microsoft.com/office/drawing/2014/main" id="{8E9B36FD-038A-62B5-67B6-2CEF5149390A}"/>
              </a:ext>
            </a:extLst>
          </p:cNvPr>
          <p:cNvSpPr>
            <a:spLocks noGrp="1"/>
          </p:cNvSpPr>
          <p:nvPr>
            <p:ph type="sldNum" sz="quarter" idx="5"/>
          </p:nvPr>
        </p:nvSpPr>
        <p:spPr/>
        <p:txBody>
          <a:bodyPr/>
          <a:lstStyle/>
          <a:p>
            <a:fld id="{A35D8301-2521-415B-B4AF-F596D06AAB5B}" type="slidenum">
              <a:rPr lang="en-US" smtClean="0"/>
              <a:t>11</a:t>
            </a:fld>
            <a:endParaRPr lang="en-US" dirty="0"/>
          </a:p>
        </p:txBody>
      </p:sp>
    </p:spTree>
    <p:extLst>
      <p:ext uri="{BB962C8B-B14F-4D97-AF65-F5344CB8AC3E}">
        <p14:creationId xmlns:p14="http://schemas.microsoft.com/office/powerpoint/2010/main" val="106141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D055-2B16-538A-B638-1729DE363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3E895-FAF5-547A-B09A-F72199664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734EC-E315-FD87-CEAE-584BBCC64D78}"/>
              </a:ext>
            </a:extLst>
          </p:cNvPr>
          <p:cNvSpPr>
            <a:spLocks noGrp="1"/>
          </p:cNvSpPr>
          <p:nvPr>
            <p:ph type="body" idx="1"/>
          </p:nvPr>
        </p:nvSpPr>
        <p:spPr/>
        <p:txBody>
          <a:bodyPr/>
          <a:lstStyle/>
          <a:p>
            <a:r>
              <a:rPr lang="en-US" dirty="0"/>
              <a:t>In a spiritual conversation, we participate as individuals with responsibility for the whole.</a:t>
            </a:r>
          </a:p>
          <a:p>
            <a:endParaRPr lang="en-US" dirty="0"/>
          </a:p>
          <a:p>
            <a:r>
              <a:rPr lang="en-US" dirty="0"/>
              <a:t>Ask the Spirit to guide your thoughts </a:t>
            </a:r>
          </a:p>
          <a:p>
            <a:r>
              <a:rPr lang="en-US" dirty="0"/>
              <a:t>What word or phrase touched me? </a:t>
            </a:r>
          </a:p>
          <a:p>
            <a:r>
              <a:rPr lang="en-US" dirty="0"/>
              <a:t>What energized me? </a:t>
            </a:r>
          </a:p>
          <a:p>
            <a:r>
              <a:rPr lang="en-US" dirty="0"/>
              <a:t>Where do I feel resistance? </a:t>
            </a:r>
          </a:p>
          <a:p>
            <a:r>
              <a:rPr lang="en-US" dirty="0"/>
              <a:t>What two important things do I want to remember when I go home? </a:t>
            </a:r>
          </a:p>
        </p:txBody>
      </p:sp>
      <p:sp>
        <p:nvSpPr>
          <p:cNvPr id="4" name="Slide Number Placeholder 3">
            <a:extLst>
              <a:ext uri="{FF2B5EF4-FFF2-40B4-BE49-F238E27FC236}">
                <a16:creationId xmlns:a16="http://schemas.microsoft.com/office/drawing/2014/main" id="{2F569405-6F00-F62F-E145-5876277C4D0C}"/>
              </a:ext>
            </a:extLst>
          </p:cNvPr>
          <p:cNvSpPr>
            <a:spLocks noGrp="1"/>
          </p:cNvSpPr>
          <p:nvPr>
            <p:ph type="sldNum" sz="quarter" idx="5"/>
          </p:nvPr>
        </p:nvSpPr>
        <p:spPr/>
        <p:txBody>
          <a:bodyPr/>
          <a:lstStyle/>
          <a:p>
            <a:fld id="{A35D8301-2521-415B-B4AF-F596D06AAB5B}" type="slidenum">
              <a:rPr lang="en-US" smtClean="0"/>
              <a:t>12</a:t>
            </a:fld>
            <a:endParaRPr lang="en-US" dirty="0"/>
          </a:p>
        </p:txBody>
      </p:sp>
    </p:spTree>
    <p:extLst>
      <p:ext uri="{BB962C8B-B14F-4D97-AF65-F5344CB8AC3E}">
        <p14:creationId xmlns:p14="http://schemas.microsoft.com/office/powerpoint/2010/main" val="120047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5DA21-E13C-9228-909D-935165505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501C5-2F59-123A-BAD5-A6552E550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1B8CA-1A0D-90FC-E0BB-BFE5F9240C40}"/>
              </a:ext>
            </a:extLst>
          </p:cNvPr>
          <p:cNvSpPr>
            <a:spLocks noGrp="1"/>
          </p:cNvSpPr>
          <p:nvPr>
            <p:ph type="body" idx="1"/>
          </p:nvPr>
        </p:nvSpPr>
        <p:spPr/>
        <p:txBody>
          <a:bodyPr/>
          <a:lstStyle/>
          <a:p>
            <a:r>
              <a:rPr lang="en-US" dirty="0"/>
              <a:t>Through our encounter of spiritual conversation, we listen for how our individual contributions are beginning to create a shared understanding: </a:t>
            </a:r>
          </a:p>
          <a:p>
            <a:endParaRPr lang="en-US" dirty="0"/>
          </a:p>
          <a:p>
            <a:r>
              <a:rPr lang="en-US" dirty="0"/>
              <a:t>What are we saying, collectively? </a:t>
            </a:r>
          </a:p>
          <a:p>
            <a:r>
              <a:rPr lang="en-US" dirty="0"/>
              <a:t>What do we think? </a:t>
            </a:r>
          </a:p>
          <a:p>
            <a:r>
              <a:rPr lang="en-US" dirty="0"/>
              <a:t>Where do we note the Holy Spirit leading or calling us? </a:t>
            </a:r>
          </a:p>
          <a:p>
            <a:r>
              <a:rPr lang="en-US" dirty="0"/>
              <a:t>What new possibility is emerging? </a:t>
            </a:r>
          </a:p>
          <a:p>
            <a:r>
              <a:rPr lang="en-US" dirty="0"/>
              <a:t>What essential points are emerging? </a:t>
            </a:r>
          </a:p>
          <a:p>
            <a:r>
              <a:rPr lang="en-US" dirty="0"/>
              <a:t>What needs to be shared with the whole group, for the good of the whole?</a:t>
            </a:r>
          </a:p>
        </p:txBody>
      </p:sp>
      <p:sp>
        <p:nvSpPr>
          <p:cNvPr id="4" name="Slide Number Placeholder 3">
            <a:extLst>
              <a:ext uri="{FF2B5EF4-FFF2-40B4-BE49-F238E27FC236}">
                <a16:creationId xmlns:a16="http://schemas.microsoft.com/office/drawing/2014/main" id="{B3F3AE41-13D0-27B8-E70D-7AF77F1B5E92}"/>
              </a:ext>
            </a:extLst>
          </p:cNvPr>
          <p:cNvSpPr>
            <a:spLocks noGrp="1"/>
          </p:cNvSpPr>
          <p:nvPr>
            <p:ph type="sldNum" sz="quarter" idx="5"/>
          </p:nvPr>
        </p:nvSpPr>
        <p:spPr/>
        <p:txBody>
          <a:bodyPr/>
          <a:lstStyle/>
          <a:p>
            <a:fld id="{A35D8301-2521-415B-B4AF-F596D06AAB5B}" type="slidenum">
              <a:rPr lang="en-US" smtClean="0"/>
              <a:t>13</a:t>
            </a:fld>
            <a:endParaRPr lang="en-US" dirty="0"/>
          </a:p>
        </p:txBody>
      </p:sp>
    </p:spTree>
    <p:extLst>
      <p:ext uri="{BB962C8B-B14F-4D97-AF65-F5344CB8AC3E}">
        <p14:creationId xmlns:p14="http://schemas.microsoft.com/office/powerpoint/2010/main" val="104043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BEE9-30C9-B8D5-3659-3FEE12179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2DC60-A709-0C0E-7E30-62BFAE57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DB787-622E-BBDC-3690-BECED83682B1}"/>
              </a:ext>
            </a:extLst>
          </p:cNvPr>
          <p:cNvSpPr>
            <a:spLocks noGrp="1"/>
          </p:cNvSpPr>
          <p:nvPr>
            <p:ph type="body" idx="1"/>
          </p:nvPr>
        </p:nvSpPr>
        <p:spPr/>
        <p:txBody>
          <a:bodyPr/>
          <a:lstStyle/>
          <a:p>
            <a:r>
              <a:rPr lang="en-US" dirty="0"/>
              <a:t>In a few moments we will break into small groups for an experience of a spiritual conversation.</a:t>
            </a:r>
          </a:p>
          <a:p>
            <a:endParaRPr lang="en-US" dirty="0"/>
          </a:p>
          <a:p>
            <a:r>
              <a:rPr lang="en-US" dirty="0"/>
              <a:t>First, we will take five minutes of silent reflection to contemplate the questions:</a:t>
            </a:r>
          </a:p>
          <a:p>
            <a:endParaRPr lang="en-US" dirty="0"/>
          </a:p>
          <a:p>
            <a:r>
              <a:rPr lang="en-US" dirty="0"/>
              <a:t>In my ministry or life, I can leave room for the Holy Spirit by… </a:t>
            </a:r>
          </a:p>
          <a:p>
            <a:r>
              <a:rPr lang="en-US" dirty="0"/>
              <a:t>In my ministry or life, I can encounter people of different perspectives by…</a:t>
            </a:r>
          </a:p>
          <a:p>
            <a:r>
              <a:rPr lang="en-US" dirty="0"/>
              <a:t> In my ministry or life, I can better understand people with different perspectives by… </a:t>
            </a:r>
          </a:p>
        </p:txBody>
      </p:sp>
      <p:sp>
        <p:nvSpPr>
          <p:cNvPr id="4" name="Slide Number Placeholder 3">
            <a:extLst>
              <a:ext uri="{FF2B5EF4-FFF2-40B4-BE49-F238E27FC236}">
                <a16:creationId xmlns:a16="http://schemas.microsoft.com/office/drawing/2014/main" id="{AF6C535B-EE5A-E9A8-A97C-4786EDEB1F09}"/>
              </a:ext>
            </a:extLst>
          </p:cNvPr>
          <p:cNvSpPr>
            <a:spLocks noGrp="1"/>
          </p:cNvSpPr>
          <p:nvPr>
            <p:ph type="sldNum" sz="quarter" idx="5"/>
          </p:nvPr>
        </p:nvSpPr>
        <p:spPr/>
        <p:txBody>
          <a:bodyPr/>
          <a:lstStyle/>
          <a:p>
            <a:fld id="{A35D8301-2521-415B-B4AF-F596D06AAB5B}" type="slidenum">
              <a:rPr lang="en-US" smtClean="0"/>
              <a:t>14</a:t>
            </a:fld>
            <a:endParaRPr lang="en-US" dirty="0"/>
          </a:p>
        </p:txBody>
      </p:sp>
    </p:spTree>
    <p:extLst>
      <p:ext uri="{BB962C8B-B14F-4D97-AF65-F5344CB8AC3E}">
        <p14:creationId xmlns:p14="http://schemas.microsoft.com/office/powerpoint/2010/main" val="86666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EE8E-C0E1-FBC0-12CD-422A99FA7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B3D40-707E-16B6-7F44-F6471D28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3DD7-80B4-7024-D655-5E1BD0FD6A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smaller breakout groups, we will experience a spiritual conversation based on your reflections.  </a:t>
            </a:r>
          </a:p>
          <a:p>
            <a:endParaRPr lang="en-US" dirty="0"/>
          </a:p>
          <a:p>
            <a:endParaRPr lang="en-US" dirty="0"/>
          </a:p>
          <a:p>
            <a:r>
              <a:rPr lang="en-US" dirty="0"/>
              <a:t>Part I - Please briefly share your personal reflection responses in your breakout group. </a:t>
            </a:r>
          </a:p>
          <a:p>
            <a:endParaRPr lang="en-US" dirty="0"/>
          </a:p>
          <a:p>
            <a:r>
              <a:rPr lang="en-US" dirty="0"/>
              <a:t>Part II - Now, look for common aspects of one another’s insights. What were common elements from among each person’s insights on: </a:t>
            </a:r>
          </a:p>
          <a:p>
            <a:pPr marL="171450" indent="-171450">
              <a:buFont typeface="Arial" panose="020B0604020202020204" pitchFamily="34" charset="0"/>
              <a:buChar char="•"/>
            </a:pPr>
            <a:r>
              <a:rPr lang="en-US" dirty="0"/>
              <a:t>Leaving room for the Holy Spirit at meetings and other activities </a:t>
            </a:r>
          </a:p>
          <a:p>
            <a:pPr marL="171450" indent="-171450">
              <a:buFont typeface="Arial" panose="020B0604020202020204" pitchFamily="34" charset="0"/>
              <a:buChar char="•"/>
            </a:pPr>
            <a:r>
              <a:rPr lang="en-US" dirty="0"/>
              <a:t>Encountering people of different perspectives in my ministry/life </a:t>
            </a:r>
          </a:p>
          <a:p>
            <a:pPr marL="171450" indent="-171450">
              <a:buFont typeface="Arial" panose="020B0604020202020204" pitchFamily="34" charset="0"/>
              <a:buChar char="•"/>
            </a:pPr>
            <a:r>
              <a:rPr lang="en-US" dirty="0"/>
              <a:t>Understanding people with different perspectives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Consider how these could become ground rules for you in your ministry or other relationships in your life.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participants return to the large group, invite a few people to share one insight or highlight from their breakout group. </a:t>
            </a:r>
          </a:p>
        </p:txBody>
      </p:sp>
      <p:sp>
        <p:nvSpPr>
          <p:cNvPr id="4" name="Slide Number Placeholder 3">
            <a:extLst>
              <a:ext uri="{FF2B5EF4-FFF2-40B4-BE49-F238E27FC236}">
                <a16:creationId xmlns:a16="http://schemas.microsoft.com/office/drawing/2014/main" id="{BF47FA3B-219E-58DA-397A-9268344CFB70}"/>
              </a:ext>
            </a:extLst>
          </p:cNvPr>
          <p:cNvSpPr>
            <a:spLocks noGrp="1"/>
          </p:cNvSpPr>
          <p:nvPr>
            <p:ph type="sldNum" sz="quarter" idx="5"/>
          </p:nvPr>
        </p:nvSpPr>
        <p:spPr/>
        <p:txBody>
          <a:bodyPr/>
          <a:lstStyle/>
          <a:p>
            <a:fld id="{A35D8301-2521-415B-B4AF-F596D06AAB5B}" type="slidenum">
              <a:rPr lang="en-US" smtClean="0"/>
              <a:t>15</a:t>
            </a:fld>
            <a:endParaRPr lang="en-US" dirty="0"/>
          </a:p>
        </p:txBody>
      </p:sp>
    </p:spTree>
    <p:extLst>
      <p:ext uri="{BB962C8B-B14F-4D97-AF65-F5344CB8AC3E}">
        <p14:creationId xmlns:p14="http://schemas.microsoft.com/office/powerpoint/2010/main" val="387874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B2C8-0EC3-CC41-A5B8-7119F9A5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C8E57-87B9-2F32-ACEE-5D7EC113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B1A-2E7A-6BBA-03F9-63EC37D02740}"/>
              </a:ext>
            </a:extLst>
          </p:cNvPr>
          <p:cNvSpPr>
            <a:spLocks noGrp="1"/>
          </p:cNvSpPr>
          <p:nvPr>
            <p:ph type="body" idx="1"/>
          </p:nvPr>
        </p:nvSpPr>
        <p:spPr/>
        <p:txBody>
          <a:bodyPr/>
          <a:lstStyle/>
          <a:p>
            <a:r>
              <a:rPr lang="en-US" dirty="0"/>
              <a:t>As you close this session, invite participants to consider how the early Christians discerned the Spirit. </a:t>
            </a:r>
          </a:p>
          <a:p>
            <a:endParaRPr lang="en-US" dirty="0"/>
          </a:p>
          <a:p>
            <a:r>
              <a:rPr lang="en-US" dirty="0"/>
              <a:t>What is one way you will invite the Holy Spirit to guide the decisions you will make with others in the next two weeks? </a:t>
            </a:r>
          </a:p>
          <a:p>
            <a:r>
              <a:rPr lang="en-US" dirty="0"/>
              <a:t>How will you invite the Holy Spirit to guide your collective decisions in the next two weeks? </a:t>
            </a:r>
          </a:p>
          <a:p>
            <a:endParaRPr lang="en-US" dirty="0"/>
          </a:p>
          <a:p>
            <a:r>
              <a:rPr lang="en-US" dirty="0"/>
              <a:t>Encourage all participants to make a commitment.</a:t>
            </a:r>
          </a:p>
          <a:p>
            <a:endParaRPr lang="en-US" dirty="0"/>
          </a:p>
          <a:p>
            <a:r>
              <a:rPr lang="en-US" dirty="0"/>
              <a:t>As time allows, invite them to share their commitment in pairs or in the large group.</a:t>
            </a:r>
          </a:p>
        </p:txBody>
      </p:sp>
      <p:sp>
        <p:nvSpPr>
          <p:cNvPr id="4" name="Slide Number Placeholder 3">
            <a:extLst>
              <a:ext uri="{FF2B5EF4-FFF2-40B4-BE49-F238E27FC236}">
                <a16:creationId xmlns:a16="http://schemas.microsoft.com/office/drawing/2014/main" id="{1E7814A7-A1D8-7F74-3A70-E7FB5CBF6028}"/>
              </a:ext>
            </a:extLst>
          </p:cNvPr>
          <p:cNvSpPr>
            <a:spLocks noGrp="1"/>
          </p:cNvSpPr>
          <p:nvPr>
            <p:ph type="sldNum" sz="quarter" idx="5"/>
          </p:nvPr>
        </p:nvSpPr>
        <p:spPr/>
        <p:txBody>
          <a:bodyPr/>
          <a:lstStyle/>
          <a:p>
            <a:fld id="{A35D8301-2521-415B-B4AF-F596D06AAB5B}" type="slidenum">
              <a:rPr lang="en-US" smtClean="0"/>
              <a:t>16</a:t>
            </a:fld>
            <a:endParaRPr lang="en-US" dirty="0"/>
          </a:p>
        </p:txBody>
      </p:sp>
    </p:spTree>
    <p:extLst>
      <p:ext uri="{BB962C8B-B14F-4D97-AF65-F5344CB8AC3E}">
        <p14:creationId xmlns:p14="http://schemas.microsoft.com/office/powerpoint/2010/main" val="347629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4566-9BD7-BFBB-434E-3996054F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07ECA-4194-1B37-BF61-53C7DEE04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1E80-E10F-9B9B-0393-7C261883E23B}"/>
              </a:ext>
            </a:extLst>
          </p:cNvPr>
          <p:cNvSpPr>
            <a:spLocks noGrp="1"/>
          </p:cNvSpPr>
          <p:nvPr>
            <p:ph type="body" idx="1"/>
          </p:nvPr>
        </p:nvSpPr>
        <p:spPr/>
        <p:txBody>
          <a:bodyPr/>
          <a:lstStyle/>
          <a:p>
            <a:r>
              <a:rPr lang="en-US" dirty="0"/>
              <a:t>Close the session with a simple prayer and sharing.  </a:t>
            </a:r>
          </a:p>
          <a:p>
            <a:endParaRPr lang="en-US" dirty="0"/>
          </a:p>
          <a:p>
            <a:r>
              <a:rPr lang="en-US" dirty="0"/>
              <a:t>Does anyone have a prayer request or prayer intentions to offer?</a:t>
            </a:r>
          </a:p>
        </p:txBody>
      </p:sp>
      <p:sp>
        <p:nvSpPr>
          <p:cNvPr id="4" name="Slide Number Placeholder 3">
            <a:extLst>
              <a:ext uri="{FF2B5EF4-FFF2-40B4-BE49-F238E27FC236}">
                <a16:creationId xmlns:a16="http://schemas.microsoft.com/office/drawing/2014/main" id="{3CBAE27E-BEAC-6C48-F96F-226C922EBDE7}"/>
              </a:ext>
            </a:extLst>
          </p:cNvPr>
          <p:cNvSpPr>
            <a:spLocks noGrp="1"/>
          </p:cNvSpPr>
          <p:nvPr>
            <p:ph type="sldNum" sz="quarter" idx="5"/>
          </p:nvPr>
        </p:nvSpPr>
        <p:spPr/>
        <p:txBody>
          <a:bodyPr/>
          <a:lstStyle/>
          <a:p>
            <a:fld id="{A35D8301-2521-415B-B4AF-F596D06AAB5B}" type="slidenum">
              <a:rPr lang="en-US" smtClean="0"/>
              <a:t>17</a:t>
            </a:fld>
            <a:endParaRPr lang="en-US" dirty="0"/>
          </a:p>
        </p:txBody>
      </p:sp>
    </p:spTree>
    <p:extLst>
      <p:ext uri="{BB962C8B-B14F-4D97-AF65-F5344CB8AC3E}">
        <p14:creationId xmlns:p14="http://schemas.microsoft.com/office/powerpoint/2010/main" val="203867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046-F5ED-5B75-710C-1579B129C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8E03-5D5B-CCB6-8752-7DA23581E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0DE4-BD67-FD87-69BB-D968A45F0904}"/>
              </a:ext>
            </a:extLst>
          </p:cNvPr>
          <p:cNvSpPr>
            <a:spLocks noGrp="1"/>
          </p:cNvSpPr>
          <p:nvPr>
            <p:ph type="body" idx="1"/>
          </p:nvPr>
        </p:nvSpPr>
        <p:spPr/>
        <p:txBody>
          <a:bodyPr/>
          <a:lstStyle/>
          <a:p>
            <a:r>
              <a:rPr lang="en-US" dirty="0"/>
              <a:t>The next session will be on the theme of Paths to Transformation: Overcoming Biases and Assumptions</a:t>
            </a:r>
          </a:p>
          <a:p>
            <a:endParaRPr lang="en-US" dirty="0"/>
          </a:p>
          <a:p>
            <a:r>
              <a:rPr lang="en-US" dirty="0"/>
              <a:t>Invite participants to prepare for session four using the resources at the end of the handout:</a:t>
            </a:r>
          </a:p>
          <a:p>
            <a:endParaRPr lang="en-US" dirty="0"/>
          </a:p>
          <a:p>
            <a:pPr marL="228600" indent="-228600">
              <a:buAutoNum type="arabicPeriod"/>
            </a:pPr>
            <a:r>
              <a:rPr lang="en-US" dirty="0"/>
              <a:t>Read the 4-page document on Spiritual Conversation: The Spiritual Conversation - Vatican Secretariat for the Synod </a:t>
            </a:r>
          </a:p>
          <a:p>
            <a:pPr marL="228600" indent="-228600">
              <a:buAutoNum type="arabicPeriod"/>
            </a:pPr>
            <a:r>
              <a:rPr lang="en-US" dirty="0"/>
              <a:t>As you consider the question below, write down some notes to share in the next session on the following question: </a:t>
            </a:r>
          </a:p>
          <a:p>
            <a:pPr marL="457200" lvl="1" indent="0">
              <a:buNone/>
            </a:pPr>
            <a:r>
              <a:rPr lang="en-US" dirty="0"/>
              <a:t>Can you think of ways to introduce the method of spiritual conversations into your life or ministry?</a:t>
            </a:r>
          </a:p>
        </p:txBody>
      </p:sp>
      <p:sp>
        <p:nvSpPr>
          <p:cNvPr id="4" name="Slide Number Placeholder 3">
            <a:extLst>
              <a:ext uri="{FF2B5EF4-FFF2-40B4-BE49-F238E27FC236}">
                <a16:creationId xmlns:a16="http://schemas.microsoft.com/office/drawing/2014/main" id="{D53C5F9A-C2F2-CA3D-BE1E-89ECF0D91C36}"/>
              </a:ext>
            </a:extLst>
          </p:cNvPr>
          <p:cNvSpPr>
            <a:spLocks noGrp="1"/>
          </p:cNvSpPr>
          <p:nvPr>
            <p:ph type="sldNum" sz="quarter" idx="5"/>
          </p:nvPr>
        </p:nvSpPr>
        <p:spPr/>
        <p:txBody>
          <a:bodyPr/>
          <a:lstStyle/>
          <a:p>
            <a:fld id="{A35D8301-2521-415B-B4AF-F596D06AAB5B}" type="slidenum">
              <a:rPr lang="en-US" smtClean="0"/>
              <a:t>18</a:t>
            </a:fld>
            <a:endParaRPr lang="en-US" dirty="0"/>
          </a:p>
        </p:txBody>
      </p:sp>
    </p:spTree>
    <p:extLst>
      <p:ext uri="{BB962C8B-B14F-4D97-AF65-F5344CB8AC3E}">
        <p14:creationId xmlns:p14="http://schemas.microsoft.com/office/powerpoint/2010/main" val="415537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general overview of session outline.</a:t>
            </a:r>
          </a:p>
        </p:txBody>
      </p:sp>
      <p:sp>
        <p:nvSpPr>
          <p:cNvPr id="4" name="Slide Number Placeholder 3"/>
          <p:cNvSpPr>
            <a:spLocks noGrp="1"/>
          </p:cNvSpPr>
          <p:nvPr>
            <p:ph type="sldNum" sz="quarter" idx="5"/>
          </p:nvPr>
        </p:nvSpPr>
        <p:spPr/>
        <p:txBody>
          <a:bodyPr/>
          <a:lstStyle/>
          <a:p>
            <a:fld id="{A35D8301-2521-415B-B4AF-F596D06AAB5B}" type="slidenum">
              <a:rPr lang="en-US" smtClean="0"/>
              <a:t>3</a:t>
            </a:fld>
            <a:endParaRPr lang="en-US" dirty="0"/>
          </a:p>
        </p:txBody>
      </p:sp>
    </p:spTree>
    <p:extLst>
      <p:ext uri="{BB962C8B-B14F-4D97-AF65-F5344CB8AC3E}">
        <p14:creationId xmlns:p14="http://schemas.microsoft.com/office/powerpoint/2010/main" val="9933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A294-9B7B-7213-1B37-1E0805D28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35151-366B-3B9C-E77F-912AB7436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3A645-C3A5-85A3-2DA6-CA0F120F5F89}"/>
              </a:ext>
            </a:extLst>
          </p:cNvPr>
          <p:cNvSpPr>
            <a:spLocks noGrp="1"/>
          </p:cNvSpPr>
          <p:nvPr>
            <p:ph type="body" idx="1"/>
          </p:nvPr>
        </p:nvSpPr>
        <p:spPr/>
        <p:txBody>
          <a:bodyPr/>
          <a:lstStyle/>
          <a:p>
            <a:r>
              <a:rPr lang="en-US" dirty="0"/>
              <a:t>Review the objectives and agenda for the session.</a:t>
            </a:r>
          </a:p>
          <a:p>
            <a:endParaRPr lang="en-US" dirty="0"/>
          </a:p>
          <a:p>
            <a:r>
              <a:rPr lang="en-US" dirty="0"/>
              <a:t>Participants will: </a:t>
            </a:r>
          </a:p>
          <a:p>
            <a:r>
              <a:rPr lang="en-US" dirty="0"/>
              <a:t>Have opportunities to use the skills of synodality: Encounter, Listening, Discernment, Participation, and Accountability </a:t>
            </a:r>
          </a:p>
          <a:p>
            <a:r>
              <a:rPr lang="en-US" dirty="0"/>
              <a:t>Consider how decision-making can be an inclusive process involving many people, even when the final decision is the responsibility of one or a few people </a:t>
            </a:r>
          </a:p>
          <a:p>
            <a:r>
              <a:rPr lang="en-US" dirty="0"/>
              <a:t>Reflect on the participative decision-making in the early Church </a:t>
            </a:r>
          </a:p>
          <a:p>
            <a:r>
              <a:rPr lang="en-US" dirty="0"/>
              <a:t>Experience the contemplative dialogue or spiritual conversation process in which a community invokes the Holy Spirit to guide their collective thoughts, feelings, and actions </a:t>
            </a:r>
          </a:p>
          <a:p>
            <a:r>
              <a:rPr lang="en-US" dirty="0"/>
              <a:t>Consider how communal discernment and participative decision-making are essential to synodal leadership</a:t>
            </a:r>
          </a:p>
        </p:txBody>
      </p:sp>
      <p:sp>
        <p:nvSpPr>
          <p:cNvPr id="4" name="Slide Number Placeholder 3">
            <a:extLst>
              <a:ext uri="{FF2B5EF4-FFF2-40B4-BE49-F238E27FC236}">
                <a16:creationId xmlns:a16="http://schemas.microsoft.com/office/drawing/2014/main" id="{A96EA729-6FB7-E111-7CB5-4A6435373F7D}"/>
              </a:ext>
            </a:extLst>
          </p:cNvPr>
          <p:cNvSpPr>
            <a:spLocks noGrp="1"/>
          </p:cNvSpPr>
          <p:nvPr>
            <p:ph type="sldNum" sz="quarter" idx="5"/>
          </p:nvPr>
        </p:nvSpPr>
        <p:spPr/>
        <p:txBody>
          <a:bodyPr/>
          <a:lstStyle/>
          <a:p>
            <a:fld id="{A35D8301-2521-415B-B4AF-F596D06AAB5B}" type="slidenum">
              <a:rPr lang="en-US" smtClean="0"/>
              <a:t>4</a:t>
            </a:fld>
            <a:endParaRPr lang="en-US" dirty="0"/>
          </a:p>
        </p:txBody>
      </p:sp>
    </p:spTree>
    <p:extLst>
      <p:ext uri="{BB962C8B-B14F-4D97-AF65-F5344CB8AC3E}">
        <p14:creationId xmlns:p14="http://schemas.microsoft.com/office/powerpoint/2010/main" val="344375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802E-3B97-3C77-37E3-E00300859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C68CF-B002-AF49-551A-44B739E65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5DCA8-6CF2-45FF-8B19-E6CF38E51438}"/>
              </a:ext>
            </a:extLst>
          </p:cNvPr>
          <p:cNvSpPr>
            <a:spLocks noGrp="1"/>
          </p:cNvSpPr>
          <p:nvPr>
            <p:ph type="body" idx="1"/>
          </p:nvPr>
        </p:nvSpPr>
        <p:spPr/>
        <p:txBody>
          <a:bodyPr/>
          <a:lstStyle/>
          <a:p>
            <a:r>
              <a:rPr lang="en-US" dirty="0"/>
              <a:t>In groups of three or four people, discuss the following questions (in handout)</a:t>
            </a:r>
          </a:p>
          <a:p>
            <a:endParaRPr lang="en-US" dirty="0"/>
          </a:p>
          <a:p>
            <a:r>
              <a:rPr lang="en-US" dirty="0"/>
              <a:t>Did you practice using what you learned in the last session? </a:t>
            </a:r>
          </a:p>
          <a:p>
            <a:r>
              <a:rPr lang="en-US" dirty="0"/>
              <a:t>Did you experience a greater awareness of how you listen in various aspects of your life or consider Otto Scharmer’s four levels of listening (downloading, factual, empathetic, and generative) and Discerning Leadership’s fifth level (contemplative) added as a faith dimension. </a:t>
            </a:r>
          </a:p>
          <a:p>
            <a:r>
              <a:rPr lang="en-US" dirty="0"/>
              <a:t>Why is active listening so crucial for leadership in the Church?</a:t>
            </a:r>
          </a:p>
        </p:txBody>
      </p:sp>
      <p:sp>
        <p:nvSpPr>
          <p:cNvPr id="4" name="Slide Number Placeholder 3">
            <a:extLst>
              <a:ext uri="{FF2B5EF4-FFF2-40B4-BE49-F238E27FC236}">
                <a16:creationId xmlns:a16="http://schemas.microsoft.com/office/drawing/2014/main" id="{0C6D76BC-1F68-0619-14AD-B49193610FBD}"/>
              </a:ext>
            </a:extLst>
          </p:cNvPr>
          <p:cNvSpPr>
            <a:spLocks noGrp="1"/>
          </p:cNvSpPr>
          <p:nvPr>
            <p:ph type="sldNum" sz="quarter" idx="5"/>
          </p:nvPr>
        </p:nvSpPr>
        <p:spPr/>
        <p:txBody>
          <a:bodyPr/>
          <a:lstStyle/>
          <a:p>
            <a:fld id="{A35D8301-2521-415B-B4AF-F596D06AAB5B}" type="slidenum">
              <a:rPr lang="en-US" smtClean="0"/>
              <a:t>5</a:t>
            </a:fld>
            <a:endParaRPr lang="en-US" dirty="0"/>
          </a:p>
        </p:txBody>
      </p:sp>
    </p:spTree>
    <p:extLst>
      <p:ext uri="{BB962C8B-B14F-4D97-AF65-F5344CB8AC3E}">
        <p14:creationId xmlns:p14="http://schemas.microsoft.com/office/powerpoint/2010/main" val="393180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scripture passage is proclaimed, invite participants to listen for how the first Christians are beginning to practice what we now call synodality. </a:t>
            </a:r>
          </a:p>
          <a:p>
            <a:endParaRPr lang="en-US" dirty="0"/>
          </a:p>
          <a:p>
            <a:r>
              <a:rPr lang="en-US" dirty="0"/>
              <a:t>Encounter - Open to solidarity with people who are different from you </a:t>
            </a:r>
          </a:p>
          <a:p>
            <a:r>
              <a:rPr lang="en-US" dirty="0"/>
              <a:t>Listening - Seeking to understand one another’s perspective </a:t>
            </a:r>
          </a:p>
          <a:p>
            <a:r>
              <a:rPr lang="en-US" dirty="0"/>
              <a:t>Discernment - Making space for the Holy Spirit</a:t>
            </a:r>
          </a:p>
        </p:txBody>
      </p:sp>
      <p:sp>
        <p:nvSpPr>
          <p:cNvPr id="4" name="Slide Number Placeholder 3"/>
          <p:cNvSpPr>
            <a:spLocks noGrp="1"/>
          </p:cNvSpPr>
          <p:nvPr>
            <p:ph type="sldNum" sz="quarter" idx="5"/>
          </p:nvPr>
        </p:nvSpPr>
        <p:spPr/>
        <p:txBody>
          <a:bodyPr/>
          <a:lstStyle/>
          <a:p>
            <a:fld id="{A35D8301-2521-415B-B4AF-F596D06AAB5B}" type="slidenum">
              <a:rPr lang="en-US" smtClean="0"/>
              <a:t>6</a:t>
            </a:fld>
            <a:endParaRPr lang="en-US" dirty="0"/>
          </a:p>
        </p:txBody>
      </p:sp>
    </p:spTree>
    <p:extLst>
      <p:ext uri="{BB962C8B-B14F-4D97-AF65-F5344CB8AC3E}">
        <p14:creationId xmlns:p14="http://schemas.microsoft.com/office/powerpoint/2010/main" val="396444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7AD9-F86E-7051-1402-C8317D3BE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D4E4A-18D5-48EE-72D4-2F65B8F1C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12484-77A0-25E5-6CA4-4C1A6293DE52}"/>
              </a:ext>
            </a:extLst>
          </p:cNvPr>
          <p:cNvSpPr>
            <a:spLocks noGrp="1"/>
          </p:cNvSpPr>
          <p:nvPr>
            <p:ph type="body" idx="1"/>
          </p:nvPr>
        </p:nvSpPr>
        <p:spPr/>
        <p:txBody>
          <a:bodyPr/>
          <a:lstStyle/>
          <a:p>
            <a:r>
              <a:rPr lang="en-US" dirty="0"/>
              <a:t>Some who had come down from Judea were instructing the brothers, “Unless you are circumcised according to the Mosaic practice, you cannot be saved.” Because there arose no little dissension and debate by Paul and Barnabas with them, it was decided that Paul, Barnabas, and some of the others should go up to Jerusalem to the apostles and presbyters about this question. They were sent on their journey by the church, and passed through Phoenicia and Samaria telling of the conversion of the Gentiles, and brought great joy to all the brothers. When they arrived in Jerusalem, they were welcomed by the church, as well as by the apostles and the presbyters, and they reported what God had done with them. But some from the party of the Pharisees who had become believers stood up and said, “It is necessary to circumcise them and direct them to observe the Mosaic law.” </a:t>
            </a:r>
          </a:p>
          <a:p>
            <a:endParaRPr lang="en-US" dirty="0"/>
          </a:p>
          <a:p>
            <a:r>
              <a:rPr lang="en-US" dirty="0"/>
              <a:t>The apostles and the presbyters met together to see about this matter. After much debate had taken place, Peter got up and said to them, “My brothers, you are well aware that from early days God made his choice among you that through my mouth the Gentiles would hear the word of the gospel and believe. And God, who knows the heart, bore witness by granting them the Holy Spirit just as he did us. He made no distinction between us and them, for by faith he purified their hearts. Why, then, are you now putting God to the test by placing on the shoulders of the disciples a yoke that neither our ancestors nor we have been able to bear? On the contrary, we believe that we are saved through the grace of the Lord Jesus, in the same way as they.” The whole assembly fell silent, and they listened while Paul and Barnabas described the signs and wonders God had worked among the Gentiles through them. After they had fallen silent, James responded, “My brothers, listen to me. Symeon has described how God first concerned himself with acquiring from among the Gentiles a people for his name. The words of the prophets agree with this, as is written:</a:t>
            </a:r>
          </a:p>
          <a:p>
            <a:endParaRPr lang="en-US" dirty="0"/>
          </a:p>
          <a:p>
            <a:r>
              <a:rPr lang="en-US" dirty="0"/>
              <a:t>‘After this I shall return and rebuild the fallen hut of David; from its ruins I shall rebuild it and raise it up again, so that the rest of humanity may seek out the Lord, even all the Gentiles on whom my name is invoked. Thus says the Lord who accomplishes these things, known from of old.’ </a:t>
            </a:r>
          </a:p>
          <a:p>
            <a:endParaRPr lang="en-US" dirty="0"/>
          </a:p>
          <a:p>
            <a:r>
              <a:rPr lang="en-US" dirty="0"/>
              <a:t>It is my judgment, therefore, that we ought to stop troubling the Gentiles who turn to God, but tell them by letter to avoid pollution from idols, unlawful marriage, the meat of strangled animals, and blood. For Moses, for generations now, has had those who proclaim him in every town, as he has been read in the synagogues every sabbath.”</a:t>
            </a:r>
          </a:p>
        </p:txBody>
      </p:sp>
      <p:sp>
        <p:nvSpPr>
          <p:cNvPr id="4" name="Slide Number Placeholder 3">
            <a:extLst>
              <a:ext uri="{FF2B5EF4-FFF2-40B4-BE49-F238E27FC236}">
                <a16:creationId xmlns:a16="http://schemas.microsoft.com/office/drawing/2014/main" id="{44ABE076-329B-FBA2-ED6B-8E5D3E1F4DAC}"/>
              </a:ext>
            </a:extLst>
          </p:cNvPr>
          <p:cNvSpPr>
            <a:spLocks noGrp="1"/>
          </p:cNvSpPr>
          <p:nvPr>
            <p:ph type="sldNum" sz="quarter" idx="5"/>
          </p:nvPr>
        </p:nvSpPr>
        <p:spPr/>
        <p:txBody>
          <a:bodyPr/>
          <a:lstStyle/>
          <a:p>
            <a:fld id="{A35D8301-2521-415B-B4AF-F596D06AAB5B}" type="slidenum">
              <a:rPr lang="en-US" smtClean="0"/>
              <a:t>7</a:t>
            </a:fld>
            <a:endParaRPr lang="en-US" dirty="0"/>
          </a:p>
        </p:txBody>
      </p:sp>
    </p:spTree>
    <p:extLst>
      <p:ext uri="{BB962C8B-B14F-4D97-AF65-F5344CB8AC3E}">
        <p14:creationId xmlns:p14="http://schemas.microsoft.com/office/powerpoint/2010/main" val="272084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E652-6F91-A282-BEB1-6F6F58191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CB4CE-61A8-99C7-5654-A67200B5A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60C66-EE57-8323-DF60-A91310A664CF}"/>
              </a:ext>
            </a:extLst>
          </p:cNvPr>
          <p:cNvSpPr>
            <a:spLocks noGrp="1"/>
          </p:cNvSpPr>
          <p:nvPr>
            <p:ph type="body" idx="1"/>
          </p:nvPr>
        </p:nvSpPr>
        <p:spPr/>
        <p:txBody>
          <a:bodyPr/>
          <a:lstStyle/>
          <a:p>
            <a:r>
              <a:rPr lang="en-US" dirty="0"/>
              <a:t>Invite participants to discuss the following questions in their breakout groups:</a:t>
            </a:r>
          </a:p>
          <a:p>
            <a:endParaRPr lang="en-US" dirty="0"/>
          </a:p>
          <a:p>
            <a:r>
              <a:rPr lang="en-US" dirty="0"/>
              <a:t>How were the community members in the passage including the Holy Spirit in their discussions? </a:t>
            </a:r>
          </a:p>
          <a:p>
            <a:endParaRPr lang="en-US" dirty="0"/>
          </a:p>
          <a:p>
            <a:r>
              <a:rPr lang="en-US" dirty="0"/>
              <a:t>Was there time for silent discernment? </a:t>
            </a:r>
          </a:p>
          <a:p>
            <a:endParaRPr lang="en-US" dirty="0"/>
          </a:p>
          <a:p>
            <a:r>
              <a:rPr lang="en-US" dirty="0"/>
              <a:t>How were people encountering one another? </a:t>
            </a:r>
          </a:p>
          <a:p>
            <a:endParaRPr lang="en-US" dirty="0"/>
          </a:p>
          <a:p>
            <a:r>
              <a:rPr lang="en-US" dirty="0"/>
              <a:t>How were they listening to one another to understand differing perspectives?</a:t>
            </a:r>
          </a:p>
          <a:p>
            <a:endParaRPr lang="en-US" dirty="0"/>
          </a:p>
          <a:p>
            <a:r>
              <a:rPr lang="en-US" dirty="0"/>
              <a:t>When you return to the large group, invite a few participants to share some of the insights from their breakout group on the discussion questions</a:t>
            </a:r>
          </a:p>
        </p:txBody>
      </p:sp>
      <p:sp>
        <p:nvSpPr>
          <p:cNvPr id="4" name="Slide Number Placeholder 3">
            <a:extLst>
              <a:ext uri="{FF2B5EF4-FFF2-40B4-BE49-F238E27FC236}">
                <a16:creationId xmlns:a16="http://schemas.microsoft.com/office/drawing/2014/main" id="{79325872-D027-A4B5-D276-41B2352D285F}"/>
              </a:ext>
            </a:extLst>
          </p:cNvPr>
          <p:cNvSpPr>
            <a:spLocks noGrp="1"/>
          </p:cNvSpPr>
          <p:nvPr>
            <p:ph type="sldNum" sz="quarter" idx="5"/>
          </p:nvPr>
        </p:nvSpPr>
        <p:spPr/>
        <p:txBody>
          <a:bodyPr/>
          <a:lstStyle/>
          <a:p>
            <a:fld id="{A35D8301-2521-415B-B4AF-F596D06AAB5B}" type="slidenum">
              <a:rPr lang="en-US" smtClean="0"/>
              <a:t>8</a:t>
            </a:fld>
            <a:endParaRPr lang="en-US" dirty="0"/>
          </a:p>
        </p:txBody>
      </p:sp>
    </p:spTree>
    <p:extLst>
      <p:ext uri="{BB962C8B-B14F-4D97-AF65-F5344CB8AC3E}">
        <p14:creationId xmlns:p14="http://schemas.microsoft.com/office/powerpoint/2010/main" val="341661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4274-68B4-66D6-89BA-45C804399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3D28E-2BF5-945A-E0B9-D8D2C6D7F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B55BD-951E-1910-2423-C0B73C1C82B7}"/>
              </a:ext>
            </a:extLst>
          </p:cNvPr>
          <p:cNvSpPr>
            <a:spLocks noGrp="1"/>
          </p:cNvSpPr>
          <p:nvPr>
            <p:ph type="body" idx="1"/>
          </p:nvPr>
        </p:nvSpPr>
        <p:spPr/>
        <p:txBody>
          <a:bodyPr/>
          <a:lstStyle/>
          <a:p>
            <a:r>
              <a:rPr lang="en-US" dirty="0"/>
              <a:t>Today we will learn about Spiritual Conversations as a Tool for Discernment.  </a:t>
            </a:r>
          </a:p>
        </p:txBody>
      </p:sp>
      <p:sp>
        <p:nvSpPr>
          <p:cNvPr id="4" name="Slide Number Placeholder 3">
            <a:extLst>
              <a:ext uri="{FF2B5EF4-FFF2-40B4-BE49-F238E27FC236}">
                <a16:creationId xmlns:a16="http://schemas.microsoft.com/office/drawing/2014/main" id="{29345EEB-EAED-F50A-5ED7-4007C155C33F}"/>
              </a:ext>
            </a:extLst>
          </p:cNvPr>
          <p:cNvSpPr>
            <a:spLocks noGrp="1"/>
          </p:cNvSpPr>
          <p:nvPr>
            <p:ph type="sldNum" sz="quarter" idx="5"/>
          </p:nvPr>
        </p:nvSpPr>
        <p:spPr/>
        <p:txBody>
          <a:bodyPr/>
          <a:lstStyle/>
          <a:p>
            <a:fld id="{A35D8301-2521-415B-B4AF-F596D06AAB5B}" type="slidenum">
              <a:rPr lang="en-US" smtClean="0"/>
              <a:t>9</a:t>
            </a:fld>
            <a:endParaRPr lang="en-US" dirty="0"/>
          </a:p>
        </p:txBody>
      </p:sp>
    </p:spTree>
    <p:extLst>
      <p:ext uri="{BB962C8B-B14F-4D97-AF65-F5344CB8AC3E}">
        <p14:creationId xmlns:p14="http://schemas.microsoft.com/office/powerpoint/2010/main" val="92181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CE19-6933-9666-D305-A4ABB1D89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C5398-1592-AA7F-E1AE-D2D912755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514EB-1913-4894-8ACD-0F136F9A9A3D}"/>
              </a:ext>
            </a:extLst>
          </p:cNvPr>
          <p:cNvSpPr>
            <a:spLocks noGrp="1"/>
          </p:cNvSpPr>
          <p:nvPr>
            <p:ph type="body" idx="1"/>
          </p:nvPr>
        </p:nvSpPr>
        <p:spPr/>
        <p:txBody>
          <a:bodyPr/>
          <a:lstStyle/>
          <a:p>
            <a:r>
              <a:rPr lang="en-US" dirty="0"/>
              <a:t>What are some qualities of a spiritual conversation?</a:t>
            </a:r>
          </a:p>
          <a:p>
            <a:endParaRPr lang="en-US" dirty="0"/>
          </a:p>
          <a:p>
            <a:r>
              <a:rPr lang="en-US" dirty="0"/>
              <a:t>Meaningful conversation rooted in active listening </a:t>
            </a:r>
          </a:p>
          <a:p>
            <a:r>
              <a:rPr lang="en-US" dirty="0"/>
              <a:t>Relaxed grip on certainty; attention to possibilities </a:t>
            </a:r>
          </a:p>
          <a:p>
            <a:r>
              <a:rPr lang="en-US" dirty="0"/>
              <a:t>Paying attention to deep meaning </a:t>
            </a:r>
          </a:p>
          <a:p>
            <a:r>
              <a:rPr lang="en-US" dirty="0"/>
              <a:t>Inviting the Holy Spirit to lead Transformative conversation</a:t>
            </a:r>
          </a:p>
        </p:txBody>
      </p:sp>
      <p:sp>
        <p:nvSpPr>
          <p:cNvPr id="4" name="Slide Number Placeholder 3">
            <a:extLst>
              <a:ext uri="{FF2B5EF4-FFF2-40B4-BE49-F238E27FC236}">
                <a16:creationId xmlns:a16="http://schemas.microsoft.com/office/drawing/2014/main" id="{A06A8CA8-80E7-1D3F-2803-4F9B961977FE}"/>
              </a:ext>
            </a:extLst>
          </p:cNvPr>
          <p:cNvSpPr>
            <a:spLocks noGrp="1"/>
          </p:cNvSpPr>
          <p:nvPr>
            <p:ph type="sldNum" sz="quarter" idx="5"/>
          </p:nvPr>
        </p:nvSpPr>
        <p:spPr/>
        <p:txBody>
          <a:bodyPr/>
          <a:lstStyle/>
          <a:p>
            <a:fld id="{A35D8301-2521-415B-B4AF-F596D06AAB5B}" type="slidenum">
              <a:rPr lang="en-US" smtClean="0"/>
              <a:t>10</a:t>
            </a:fld>
            <a:endParaRPr lang="en-US" dirty="0"/>
          </a:p>
        </p:txBody>
      </p:sp>
    </p:spTree>
    <p:extLst>
      <p:ext uri="{BB962C8B-B14F-4D97-AF65-F5344CB8AC3E}">
        <p14:creationId xmlns:p14="http://schemas.microsoft.com/office/powerpoint/2010/main" val="8249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69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9/12/2025</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042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9/12/2025</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987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41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9/12/2025</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19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9/12/2025</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832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9/12/2025</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795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9/12/2025</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080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9/12/2025</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216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9/12/2025</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7519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9/12/2025</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884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61118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ikist.com/free-photo-smuvr"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exels.com/photo/black-and-white-wooden-welcome-sign-3643925/"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86C924E5-C5F5-BEDB-DB11-EA14AEF12BA3}"/>
              </a:ext>
            </a:extLst>
          </p:cNvPr>
          <p:cNvSpPr>
            <a:spLocks noGrp="1"/>
          </p:cNvSpPr>
          <p:nvPr>
            <p:ph type="subTitle" idx="1"/>
          </p:nvPr>
        </p:nvSpPr>
        <p:spPr>
          <a:xfrm>
            <a:off x="568871" y="138224"/>
            <a:ext cx="7169283" cy="1982269"/>
          </a:xfrm>
        </p:spPr>
        <p:txBody>
          <a:bodyPr anchor="ctr">
            <a:normAutofit fontScale="85000" lnSpcReduction="10000"/>
          </a:bodyPr>
          <a:lstStyle/>
          <a:p>
            <a:pPr algn="l"/>
            <a:r>
              <a:rPr lang="en-US" sz="4400" b="1" dirty="0">
                <a:solidFill>
                  <a:schemeClr val="tx2">
                    <a:alpha val="80000"/>
                  </a:schemeClr>
                </a:solidFill>
              </a:rPr>
              <a:t>Session 3: Communal Discernment &amp; Participatory Decision Making</a:t>
            </a:r>
          </a:p>
        </p:txBody>
      </p:sp>
      <p:sp>
        <p:nvSpPr>
          <p:cNvPr id="14" name="Rectangle 13">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10;&#10;AI-generated content may be incorrect.">
            <a:extLst>
              <a:ext uri="{FF2B5EF4-FFF2-40B4-BE49-F238E27FC236}">
                <a16:creationId xmlns:a16="http://schemas.microsoft.com/office/drawing/2014/main" id="{24B53883-8A89-FFF7-E698-0765795BA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355" y="2667000"/>
            <a:ext cx="6615290" cy="3638410"/>
          </a:xfrm>
          <a:prstGeom prst="rect">
            <a:avLst/>
          </a:prstGeom>
        </p:spPr>
      </p:pic>
      <p:pic>
        <p:nvPicPr>
          <p:cNvPr id="6" name="Google Shape;80;g2744a1dc0e7_0_129">
            <a:extLst>
              <a:ext uri="{FF2B5EF4-FFF2-40B4-BE49-F238E27FC236}">
                <a16:creationId xmlns:a16="http://schemas.microsoft.com/office/drawing/2014/main" id="{BA1A8AE7-3012-441B-8BBD-3115CDA946E6}"/>
              </a:ext>
            </a:extLst>
          </p:cNvPr>
          <p:cNvPicPr preferRelativeResize="0"/>
          <p:nvPr/>
        </p:nvPicPr>
        <p:blipFill>
          <a:blip r:embed="rId4">
            <a:alphaModFix/>
          </a:blip>
          <a:stretch>
            <a:fillRect/>
          </a:stretch>
        </p:blipFill>
        <p:spPr>
          <a:xfrm>
            <a:off x="10534162" y="691743"/>
            <a:ext cx="1428750" cy="1428750"/>
          </a:xfrm>
          <a:prstGeom prst="rect">
            <a:avLst/>
          </a:prstGeom>
          <a:noFill/>
          <a:ln>
            <a:noFill/>
          </a:ln>
        </p:spPr>
      </p:pic>
      <p:pic>
        <p:nvPicPr>
          <p:cNvPr id="1026" name="Picture 2" descr="Leading from Within Retreat 2023 | LCWR">
            <a:extLst>
              <a:ext uri="{FF2B5EF4-FFF2-40B4-BE49-F238E27FC236}">
                <a16:creationId xmlns:a16="http://schemas.microsoft.com/office/drawing/2014/main" id="{D56E0CAA-CB14-FD1D-08E7-E598BAC5C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195" y="856197"/>
            <a:ext cx="2486091" cy="112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5FCFF4-4214-08C9-B7B2-FF2118DC450F}"/>
            </a:ext>
          </a:extLst>
        </p:cNvPr>
        <p:cNvGrpSpPr/>
        <p:nvPr/>
      </p:nvGrpSpPr>
      <p:grpSpPr>
        <a:xfrm>
          <a:off x="0" y="0"/>
          <a:ext cx="0" cy="0"/>
          <a:chOff x="0" y="0"/>
          <a:chExt cx="0" cy="0"/>
        </a:xfrm>
      </p:grpSpPr>
      <p:sp useBgFill="1">
        <p:nvSpPr>
          <p:cNvPr id="3102" name="Rectangle 310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04" name="Rectangle 310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06" name="Rectangle 3105">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8" name="Rectangle 3107">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83ACDD-48C4-CDB1-F29D-C19E20F12865}"/>
              </a:ext>
            </a:extLst>
          </p:cNvPr>
          <p:cNvSpPr>
            <a:spLocks noGrp="1"/>
          </p:cNvSpPr>
          <p:nvPr>
            <p:ph type="title"/>
          </p:nvPr>
        </p:nvSpPr>
        <p:spPr>
          <a:xfrm>
            <a:off x="838201" y="559813"/>
            <a:ext cx="2819399" cy="5577934"/>
          </a:xfrm>
        </p:spPr>
        <p:txBody>
          <a:bodyPr vert="horz" lIns="91440" tIns="45720" rIns="91440" bIns="45720" rtlCol="0" anchor="ctr">
            <a:normAutofit/>
          </a:bodyPr>
          <a:lstStyle/>
          <a:p>
            <a:r>
              <a:rPr lang="en-US" sz="3100" dirty="0"/>
              <a:t>A Spiritual Conversation</a:t>
            </a:r>
          </a:p>
        </p:txBody>
      </p:sp>
      <p:graphicFrame>
        <p:nvGraphicFramePr>
          <p:cNvPr id="3098" name="TextBox 7">
            <a:extLst>
              <a:ext uri="{FF2B5EF4-FFF2-40B4-BE49-F238E27FC236}">
                <a16:creationId xmlns:a16="http://schemas.microsoft.com/office/drawing/2014/main" id="{0B92CD1F-C104-5029-4AC1-F4FE564704EC}"/>
              </a:ext>
            </a:extLst>
          </p:cNvPr>
          <p:cNvGraphicFramePr/>
          <p:nvPr>
            <p:extLst>
              <p:ext uri="{D42A27DB-BD31-4B8C-83A1-F6EECF244321}">
                <p14:modId xmlns:p14="http://schemas.microsoft.com/office/powerpoint/2010/main" val="383505083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44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D178B6-3F25-DF99-A01C-E541BC7AC9BD}"/>
            </a:ext>
          </a:extLst>
        </p:cNvPr>
        <p:cNvGrpSpPr/>
        <p:nvPr/>
      </p:nvGrpSpPr>
      <p:grpSpPr>
        <a:xfrm>
          <a:off x="0" y="0"/>
          <a:ext cx="0" cy="0"/>
          <a:chOff x="0" y="0"/>
          <a:chExt cx="0" cy="0"/>
        </a:xfrm>
      </p:grpSpPr>
      <p:sp useBgFill="1">
        <p:nvSpPr>
          <p:cNvPr id="3114" name="Rectangle 31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16" name="Rectangle 311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18" name="Rectangle 3117">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0" name="Rectangle 3119">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22E16-DF55-8D70-D7A5-01BDFBD1A2E3}"/>
              </a:ext>
            </a:extLst>
          </p:cNvPr>
          <p:cNvSpPr>
            <a:spLocks noGrp="1"/>
          </p:cNvSpPr>
          <p:nvPr>
            <p:ph type="title"/>
          </p:nvPr>
        </p:nvSpPr>
        <p:spPr>
          <a:xfrm>
            <a:off x="838201" y="559813"/>
            <a:ext cx="2819399" cy="5577934"/>
          </a:xfrm>
        </p:spPr>
        <p:txBody>
          <a:bodyPr vert="horz" lIns="91440" tIns="45720" rIns="91440" bIns="45720" rtlCol="0" anchor="ctr">
            <a:normAutofit/>
          </a:bodyPr>
          <a:lstStyle/>
          <a:p>
            <a:r>
              <a:rPr lang="en-US" sz="2800" dirty="0"/>
              <a:t>Participation in Spiritual Conversations</a:t>
            </a:r>
          </a:p>
        </p:txBody>
      </p:sp>
      <p:graphicFrame>
        <p:nvGraphicFramePr>
          <p:cNvPr id="3110" name="TextBox 3">
            <a:extLst>
              <a:ext uri="{FF2B5EF4-FFF2-40B4-BE49-F238E27FC236}">
                <a16:creationId xmlns:a16="http://schemas.microsoft.com/office/drawing/2014/main" id="{202893F3-BC43-04FA-76C7-4BC8695C4ACD}"/>
              </a:ext>
            </a:extLst>
          </p:cNvPr>
          <p:cNvGraphicFramePr/>
          <p:nvPr>
            <p:extLst>
              <p:ext uri="{D42A27DB-BD31-4B8C-83A1-F6EECF244321}">
                <p14:modId xmlns:p14="http://schemas.microsoft.com/office/powerpoint/2010/main" val="462737017"/>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293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76FC2F-2277-6FA9-5A7F-380A75777E23}"/>
            </a:ext>
          </a:extLst>
        </p:cNvPr>
        <p:cNvGrpSpPr/>
        <p:nvPr/>
      </p:nvGrpSpPr>
      <p:grpSpPr>
        <a:xfrm>
          <a:off x="0" y="0"/>
          <a:ext cx="0" cy="0"/>
          <a:chOff x="0" y="0"/>
          <a:chExt cx="0" cy="0"/>
        </a:xfrm>
      </p:grpSpPr>
      <p:sp useBgFill="1">
        <p:nvSpPr>
          <p:cNvPr id="3134" name="Rectangle 31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35" name="Rectangle 313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36" name="Picture 3135">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E47484D6-FAE5-6305-7E41-0B980633A795}"/>
              </a:ext>
            </a:extLst>
          </p:cNvPr>
          <p:cNvSpPr>
            <a:spLocks noGrp="1"/>
          </p:cNvSpPr>
          <p:nvPr>
            <p:ph type="title"/>
          </p:nvPr>
        </p:nvSpPr>
        <p:spPr>
          <a:xfrm>
            <a:off x="838201" y="559813"/>
            <a:ext cx="10348146" cy="1283471"/>
          </a:xfrm>
        </p:spPr>
        <p:txBody>
          <a:bodyPr vert="horz" lIns="91440" tIns="45720" rIns="91440" bIns="45720" rtlCol="0" anchor="t">
            <a:normAutofit/>
          </a:bodyPr>
          <a:lstStyle/>
          <a:p>
            <a:pPr>
              <a:lnSpc>
                <a:spcPct val="90000"/>
              </a:lnSpc>
            </a:pPr>
            <a:r>
              <a:rPr lang="en-US" sz="4100" dirty="0">
                <a:solidFill>
                  <a:schemeClr val="tx2"/>
                </a:solidFill>
              </a:rPr>
              <a:t>Individual Responsibility for </a:t>
            </a:r>
            <a:br>
              <a:rPr lang="en-US" sz="4100" dirty="0">
                <a:solidFill>
                  <a:schemeClr val="tx2"/>
                </a:solidFill>
              </a:rPr>
            </a:br>
            <a:r>
              <a:rPr lang="en-US" sz="4100" dirty="0">
                <a:solidFill>
                  <a:schemeClr val="tx2"/>
                </a:solidFill>
              </a:rPr>
              <a:t>Group Reflection	</a:t>
            </a:r>
          </a:p>
        </p:txBody>
      </p:sp>
      <p:pic>
        <p:nvPicPr>
          <p:cNvPr id="3137" name="Picture 3136">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3138" name="TextBox 3">
            <a:extLst>
              <a:ext uri="{FF2B5EF4-FFF2-40B4-BE49-F238E27FC236}">
                <a16:creationId xmlns:a16="http://schemas.microsoft.com/office/drawing/2014/main" id="{63FAA760-8766-CFE5-9E8D-D1A85F08061F}"/>
              </a:ext>
            </a:extLst>
          </p:cNvPr>
          <p:cNvGraphicFramePr/>
          <p:nvPr>
            <p:extLst>
              <p:ext uri="{D42A27DB-BD31-4B8C-83A1-F6EECF244321}">
                <p14:modId xmlns:p14="http://schemas.microsoft.com/office/powerpoint/2010/main" val="744129862"/>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809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DEF0BA-5F6D-4AAE-EB63-12990FC8EF8E}"/>
            </a:ext>
          </a:extLst>
        </p:cNvPr>
        <p:cNvGrpSpPr/>
        <p:nvPr/>
      </p:nvGrpSpPr>
      <p:grpSpPr>
        <a:xfrm>
          <a:off x="0" y="0"/>
          <a:ext cx="0" cy="0"/>
          <a:chOff x="0" y="0"/>
          <a:chExt cx="0" cy="0"/>
        </a:xfrm>
      </p:grpSpPr>
      <p:sp useBgFill="1">
        <p:nvSpPr>
          <p:cNvPr id="3170" name="Rectangle 316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71" name="Rectangle 317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72" name="Picture 3171">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7A51A299-68FE-F33E-BE95-24BBFB2F53AE}"/>
              </a:ext>
            </a:extLst>
          </p:cNvPr>
          <p:cNvSpPr>
            <a:spLocks noGrp="1"/>
          </p:cNvSpPr>
          <p:nvPr>
            <p:ph type="title"/>
          </p:nvPr>
        </p:nvSpPr>
        <p:spPr>
          <a:xfrm>
            <a:off x="838200" y="461339"/>
            <a:ext cx="8125918" cy="1127618"/>
          </a:xfrm>
        </p:spPr>
        <p:txBody>
          <a:bodyPr vert="horz" lIns="91440" tIns="45720" rIns="91440" bIns="45720" rtlCol="0" anchor="ctr">
            <a:normAutofit/>
          </a:bodyPr>
          <a:lstStyle/>
          <a:p>
            <a:r>
              <a:rPr lang="en-US" dirty="0">
                <a:solidFill>
                  <a:schemeClr val="tx2"/>
                </a:solidFill>
              </a:rPr>
              <a:t>Collective Discernment</a:t>
            </a:r>
          </a:p>
        </p:txBody>
      </p:sp>
      <p:sp>
        <p:nvSpPr>
          <p:cNvPr id="3157" name="TextBox 3156">
            <a:extLst>
              <a:ext uri="{FF2B5EF4-FFF2-40B4-BE49-F238E27FC236}">
                <a16:creationId xmlns:a16="http://schemas.microsoft.com/office/drawing/2014/main" id="{3C203352-E6FE-B723-588F-A45A9E676A49}"/>
              </a:ext>
            </a:extLst>
          </p:cNvPr>
          <p:cNvSpPr txBox="1"/>
          <p:nvPr/>
        </p:nvSpPr>
        <p:spPr>
          <a:xfrm>
            <a:off x="838200" y="1843790"/>
            <a:ext cx="6551951" cy="4170823"/>
          </a:xfrm>
          <a:prstGeom prst="rect">
            <a:avLst/>
          </a:prstGeom>
        </p:spPr>
        <p:txBody>
          <a:bodyPr vert="horz" lIns="91440" tIns="45720" rIns="91440" bIns="45720" rtlCol="0">
            <a:normAutofit lnSpcReduction="10000"/>
          </a:bodyPr>
          <a:lstStyle/>
          <a:p>
            <a:pPr indent="-228600">
              <a:spcAft>
                <a:spcPts val="600"/>
              </a:spcAft>
              <a:buClr>
                <a:schemeClr val="accent1"/>
              </a:buClr>
              <a:buFont typeface="Arial" panose="020B0604020202020204" pitchFamily="34" charset="0"/>
              <a:buChar char="•"/>
            </a:pPr>
            <a:r>
              <a:rPr lang="en-US" sz="2800" dirty="0">
                <a:solidFill>
                  <a:schemeClr val="tx2"/>
                </a:solidFill>
              </a:rPr>
              <a:t>What are we saying, collectively? </a:t>
            </a:r>
          </a:p>
          <a:p>
            <a:pPr indent="-228600">
              <a:spcAft>
                <a:spcPts val="600"/>
              </a:spcAft>
              <a:buClr>
                <a:schemeClr val="accent1"/>
              </a:buClr>
              <a:buFont typeface="Arial" panose="020B0604020202020204" pitchFamily="34" charset="0"/>
              <a:buChar char="•"/>
            </a:pPr>
            <a:r>
              <a:rPr lang="en-US" sz="2800" dirty="0">
                <a:solidFill>
                  <a:schemeClr val="tx2"/>
                </a:solidFill>
              </a:rPr>
              <a:t>What do we think? </a:t>
            </a:r>
          </a:p>
          <a:p>
            <a:pPr indent="-228600">
              <a:spcAft>
                <a:spcPts val="600"/>
              </a:spcAft>
              <a:buClr>
                <a:schemeClr val="accent1"/>
              </a:buClr>
              <a:buFont typeface="Arial" panose="020B0604020202020204" pitchFamily="34" charset="0"/>
              <a:buChar char="•"/>
            </a:pPr>
            <a:r>
              <a:rPr lang="en-US" sz="2800" dirty="0">
                <a:solidFill>
                  <a:schemeClr val="tx2"/>
                </a:solidFill>
              </a:rPr>
              <a:t>Where do we note the Holy Spirit leading or calling us? </a:t>
            </a:r>
          </a:p>
          <a:p>
            <a:pPr indent="-228600">
              <a:spcAft>
                <a:spcPts val="600"/>
              </a:spcAft>
              <a:buClr>
                <a:schemeClr val="accent1"/>
              </a:buClr>
              <a:buFont typeface="Arial" panose="020B0604020202020204" pitchFamily="34" charset="0"/>
              <a:buChar char="•"/>
            </a:pPr>
            <a:r>
              <a:rPr lang="en-US" sz="2800" dirty="0">
                <a:solidFill>
                  <a:schemeClr val="tx2"/>
                </a:solidFill>
              </a:rPr>
              <a:t>What new possibility is emerging? </a:t>
            </a:r>
          </a:p>
          <a:p>
            <a:pPr indent="-228600">
              <a:spcAft>
                <a:spcPts val="600"/>
              </a:spcAft>
              <a:buClr>
                <a:schemeClr val="accent1"/>
              </a:buClr>
              <a:buFont typeface="Arial" panose="020B0604020202020204" pitchFamily="34" charset="0"/>
              <a:buChar char="•"/>
            </a:pPr>
            <a:r>
              <a:rPr lang="en-US" sz="2800" dirty="0">
                <a:solidFill>
                  <a:schemeClr val="tx2"/>
                </a:solidFill>
              </a:rPr>
              <a:t>What essential points are emerging? </a:t>
            </a:r>
          </a:p>
          <a:p>
            <a:pPr indent="-228600">
              <a:spcAft>
                <a:spcPts val="600"/>
              </a:spcAft>
              <a:buClr>
                <a:schemeClr val="accent1"/>
              </a:buClr>
              <a:buFont typeface="Arial" panose="020B0604020202020204" pitchFamily="34" charset="0"/>
              <a:buChar char="•"/>
            </a:pPr>
            <a:r>
              <a:rPr lang="en-US" sz="2800" dirty="0">
                <a:solidFill>
                  <a:schemeClr val="tx2"/>
                </a:solidFill>
              </a:rPr>
              <a:t>What needs to be shared with the whole group, for the good of the whole?</a:t>
            </a:r>
          </a:p>
        </p:txBody>
      </p:sp>
      <p:pic>
        <p:nvPicPr>
          <p:cNvPr id="3141" name="Graphic 3140" descr="Quotes">
            <a:extLst>
              <a:ext uri="{FF2B5EF4-FFF2-40B4-BE49-F238E27FC236}">
                <a16:creationId xmlns:a16="http://schemas.microsoft.com/office/drawing/2014/main" id="{C841B6C0-A9A0-3E54-B251-C664A91B3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0267" y="1843790"/>
            <a:ext cx="3656664" cy="3656664"/>
          </a:xfrm>
          <a:prstGeom prst="rect">
            <a:avLst/>
          </a:prstGeom>
        </p:spPr>
      </p:pic>
      <p:pic>
        <p:nvPicPr>
          <p:cNvPr id="3173" name="Picture 3172">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127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8336BA-6B71-EC55-F236-5701EDAD2BD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1538DB-5059-8A04-82D0-8F2C6392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80D77C03-0FF0-E469-7B21-A232FF5FF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58498893-1E7F-17E7-581F-A36028F136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B22901F-28EC-762E-E081-45F41467D99D}"/>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Silent Reflection</a:t>
            </a:r>
          </a:p>
        </p:txBody>
      </p:sp>
      <p:sp>
        <p:nvSpPr>
          <p:cNvPr id="8" name="TextBox 7">
            <a:extLst>
              <a:ext uri="{FF2B5EF4-FFF2-40B4-BE49-F238E27FC236}">
                <a16:creationId xmlns:a16="http://schemas.microsoft.com/office/drawing/2014/main" id="{E276597B-04C0-2A7E-C915-31CE994D7154}"/>
              </a:ext>
            </a:extLst>
          </p:cNvPr>
          <p:cNvSpPr txBox="1"/>
          <p:nvPr/>
        </p:nvSpPr>
        <p:spPr>
          <a:xfrm>
            <a:off x="773028" y="2090464"/>
            <a:ext cx="7289099" cy="4064427"/>
          </a:xfrm>
          <a:prstGeom prst="rect">
            <a:avLst/>
          </a:prstGeom>
        </p:spPr>
        <p:txBody>
          <a:bodyPr vert="horz" lIns="91440" tIns="45720" rIns="91440" bIns="45720" rtlCol="0">
            <a:normAutofit/>
          </a:bodyPr>
          <a:lstStyle/>
          <a:p>
            <a:pPr marL="514350" indent="-514350">
              <a:buFont typeface="+mj-lt"/>
              <a:buAutoNum type="arabicPeriod"/>
            </a:pPr>
            <a:r>
              <a:rPr lang="en-US" sz="2800" dirty="0"/>
              <a:t>In my ministry or life, I can leave room for the Holy Spirit by… </a:t>
            </a:r>
            <a:br>
              <a:rPr lang="en-US" sz="2800" dirty="0"/>
            </a:br>
            <a:endParaRPr lang="en-US" sz="2800" dirty="0"/>
          </a:p>
          <a:p>
            <a:pPr marL="514350" indent="-514350">
              <a:buFont typeface="+mj-lt"/>
              <a:buAutoNum type="arabicPeriod"/>
            </a:pPr>
            <a:r>
              <a:rPr lang="en-US" sz="2800" dirty="0"/>
              <a:t>In my ministry or life, I can encounter people of different perspectives by…</a:t>
            </a:r>
            <a:br>
              <a:rPr lang="en-US" sz="2800" dirty="0"/>
            </a:br>
            <a:endParaRPr lang="en-US" sz="2800" dirty="0"/>
          </a:p>
          <a:p>
            <a:pPr marL="514350" indent="-514350">
              <a:buFont typeface="+mj-lt"/>
              <a:buAutoNum type="arabicPeriod"/>
            </a:pPr>
            <a:r>
              <a:rPr lang="en-US" sz="2800" dirty="0"/>
              <a:t> In my ministry or life, I can better understand people with different perspectives by… </a:t>
            </a:r>
          </a:p>
        </p:txBody>
      </p:sp>
      <p:pic>
        <p:nvPicPr>
          <p:cNvPr id="7" name="Content Placeholder 6" descr="A group of people walking under a sun&#10;&#10;AI-generated content may be incorrect.">
            <a:extLst>
              <a:ext uri="{FF2B5EF4-FFF2-40B4-BE49-F238E27FC236}">
                <a16:creationId xmlns:a16="http://schemas.microsoft.com/office/drawing/2014/main" id="{046F2E42-CEA9-624F-F518-C8EF017D45B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93449" y="1577773"/>
            <a:ext cx="3002277" cy="3683775"/>
          </a:xfrm>
          <a:prstGeom prst="rect">
            <a:avLst/>
          </a:prstGeom>
        </p:spPr>
      </p:pic>
      <p:pic>
        <p:nvPicPr>
          <p:cNvPr id="29" name="Picture 28">
            <a:extLst>
              <a:ext uri="{FF2B5EF4-FFF2-40B4-BE49-F238E27FC236}">
                <a16:creationId xmlns:a16="http://schemas.microsoft.com/office/drawing/2014/main" id="{A1A5BAEF-25A1-2CC0-D5E4-78112B3A68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96987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C3B06-9851-D911-7C7B-AEC0C08CDC8F}"/>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Rectangle 4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0" name="Picture 49">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C007ADC8-53D7-5900-AB7B-D2E0B5338CAA}"/>
              </a:ext>
            </a:extLst>
          </p:cNvPr>
          <p:cNvSpPr>
            <a:spLocks noGrp="1"/>
          </p:cNvSpPr>
          <p:nvPr>
            <p:ph type="title"/>
          </p:nvPr>
        </p:nvSpPr>
        <p:spPr>
          <a:xfrm>
            <a:off x="838201" y="559813"/>
            <a:ext cx="10348146" cy="1675009"/>
          </a:xfrm>
        </p:spPr>
        <p:txBody>
          <a:bodyPr vert="horz" lIns="91440" tIns="45720" rIns="91440" bIns="45720" rtlCol="0" anchor="t">
            <a:normAutofit/>
          </a:bodyPr>
          <a:lstStyle/>
          <a:p>
            <a:r>
              <a:rPr lang="en-US" dirty="0">
                <a:solidFill>
                  <a:schemeClr val="tx2"/>
                </a:solidFill>
              </a:rPr>
              <a:t>Spiritual Conversation Experience</a:t>
            </a:r>
          </a:p>
        </p:txBody>
      </p:sp>
      <p:pic>
        <p:nvPicPr>
          <p:cNvPr id="52" name="Picture 51">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graphicFrame>
        <p:nvGraphicFramePr>
          <p:cNvPr id="54" name="TextBox 3">
            <a:extLst>
              <a:ext uri="{FF2B5EF4-FFF2-40B4-BE49-F238E27FC236}">
                <a16:creationId xmlns:a16="http://schemas.microsoft.com/office/drawing/2014/main" id="{0B128EF6-6303-73FB-768A-5C982F0F85E4}"/>
              </a:ext>
            </a:extLst>
          </p:cNvPr>
          <p:cNvGraphicFramePr/>
          <p:nvPr>
            <p:extLst>
              <p:ext uri="{D42A27DB-BD31-4B8C-83A1-F6EECF244321}">
                <p14:modId xmlns:p14="http://schemas.microsoft.com/office/powerpoint/2010/main" val="2548014352"/>
              </p:ext>
            </p:extLst>
          </p:nvPr>
        </p:nvGraphicFramePr>
        <p:xfrm>
          <a:off x="1371601" y="1535750"/>
          <a:ext cx="9801678" cy="45773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426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F22E1-F6E5-1E79-E343-B5FBAFEBE737}"/>
            </a:ext>
          </a:extLst>
        </p:cNvPr>
        <p:cNvGrpSpPr/>
        <p:nvPr/>
      </p:nvGrpSpPr>
      <p:grpSpPr>
        <a:xfrm>
          <a:off x="0" y="0"/>
          <a:ext cx="0" cy="0"/>
          <a:chOff x="0" y="0"/>
          <a:chExt cx="0" cy="0"/>
        </a:xfrm>
      </p:grpSpPr>
      <p:sp useBgFill="1">
        <p:nvSpPr>
          <p:cNvPr id="1081" name="Rectangle 1080">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3" name="Rectangle 1082">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5" name="Rectangle 1084">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7" name="Rectangle 1086">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361272-BB80-0D7B-6913-53D3FB06EFAB}"/>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Concluding Commitments</a:t>
            </a:r>
          </a:p>
        </p:txBody>
      </p:sp>
      <p:sp>
        <p:nvSpPr>
          <p:cNvPr id="5" name="TextBox 4">
            <a:extLst>
              <a:ext uri="{FF2B5EF4-FFF2-40B4-BE49-F238E27FC236}">
                <a16:creationId xmlns:a16="http://schemas.microsoft.com/office/drawing/2014/main" id="{A3A2A605-7967-8FEA-8A8F-AC83EAC57C42}"/>
              </a:ext>
            </a:extLst>
          </p:cNvPr>
          <p:cNvSpPr txBox="1"/>
          <p:nvPr/>
        </p:nvSpPr>
        <p:spPr>
          <a:xfrm>
            <a:off x="838199" y="2362124"/>
            <a:ext cx="6483303" cy="3936062"/>
          </a:xfrm>
          <a:prstGeom prst="rect">
            <a:avLst/>
          </a:prstGeom>
        </p:spPr>
        <p:txBody>
          <a:bodyPr vert="horz" lIns="91440" tIns="45720" rIns="91440" bIns="45720" rtlCol="0" anchor="ctr">
            <a:normAutofit lnSpcReduction="10000"/>
          </a:bodyPr>
          <a:lstStyle/>
          <a:p>
            <a:pPr indent="-228600">
              <a:lnSpc>
                <a:spcPct val="110000"/>
              </a:lnSpc>
              <a:spcAft>
                <a:spcPts val="600"/>
              </a:spcAft>
              <a:buClr>
                <a:schemeClr val="accent1"/>
              </a:buClr>
              <a:buFont typeface="Arial" panose="020B0604020202020204" pitchFamily="34" charset="0"/>
              <a:buChar char="•"/>
            </a:pPr>
            <a:r>
              <a:rPr lang="en-US" sz="2800" dirty="0"/>
              <a:t>What is one way you will invite the Holy Spirit to guide the decisions you will make with others in the next two weeks? </a:t>
            </a:r>
          </a:p>
          <a:p>
            <a:pPr indent="-228600">
              <a:lnSpc>
                <a:spcPct val="110000"/>
              </a:lnSpc>
              <a:spcAft>
                <a:spcPts val="600"/>
              </a:spcAft>
              <a:buClr>
                <a:schemeClr val="accent1"/>
              </a:buClr>
              <a:buFont typeface="Arial" panose="020B0604020202020204" pitchFamily="34" charset="0"/>
              <a:buChar char="•"/>
            </a:pPr>
            <a:endParaRPr lang="en-US" sz="2800" dirty="0"/>
          </a:p>
          <a:p>
            <a:pPr indent="-228600">
              <a:lnSpc>
                <a:spcPct val="110000"/>
              </a:lnSpc>
              <a:spcAft>
                <a:spcPts val="600"/>
              </a:spcAft>
              <a:buClr>
                <a:schemeClr val="accent1"/>
              </a:buClr>
              <a:buFont typeface="Arial" panose="020B0604020202020204" pitchFamily="34" charset="0"/>
              <a:buChar char="•"/>
            </a:pPr>
            <a:r>
              <a:rPr lang="en-US" sz="2800" dirty="0"/>
              <a:t>How will you invite the Holy Spirit to guide your collective decisions in the next two weeks? </a:t>
            </a:r>
          </a:p>
        </p:txBody>
      </p:sp>
      <p:pic>
        <p:nvPicPr>
          <p:cNvPr id="3" name="Content Placeholder 6" descr="A group of people walking under a sun&#10;&#10;AI-generated content may be incorrect.">
            <a:extLst>
              <a:ext uri="{FF2B5EF4-FFF2-40B4-BE49-F238E27FC236}">
                <a16:creationId xmlns:a16="http://schemas.microsoft.com/office/drawing/2014/main" id="{DC915194-9677-B25F-7E5D-BDF9E51D2E4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29" r="3" b="1555"/>
          <a:stretch>
            <a:fillRect/>
          </a:stretch>
        </p:blipFill>
        <p:spPr>
          <a:xfrm>
            <a:off x="7321503" y="2745362"/>
            <a:ext cx="2936022" cy="3552824"/>
          </a:xfrm>
          <a:prstGeom prst="rect">
            <a:avLst/>
          </a:prstGeom>
        </p:spPr>
      </p:pic>
    </p:spTree>
    <p:extLst>
      <p:ext uri="{BB962C8B-B14F-4D97-AF65-F5344CB8AC3E}">
        <p14:creationId xmlns:p14="http://schemas.microsoft.com/office/powerpoint/2010/main" val="1791965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D9B515-C7CA-86E7-2B2B-7251C435FA1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3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8" name="Rectangle 3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row of red candles&#10;&#10;AI-generated content may be incorrect.">
            <a:extLst>
              <a:ext uri="{FF2B5EF4-FFF2-40B4-BE49-F238E27FC236}">
                <a16:creationId xmlns:a16="http://schemas.microsoft.com/office/drawing/2014/main" id="{30310F9F-C680-2894-180E-ED9936DCE797}"/>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809" r="173" b="1"/>
          <a:stretch>
            <a:fillRect/>
          </a:stretch>
        </p:blipFill>
        <p:spPr>
          <a:xfrm>
            <a:off x="20" y="1376"/>
            <a:ext cx="12191980" cy="6856624"/>
          </a:xfrm>
          <a:prstGeom prst="rect">
            <a:avLst/>
          </a:prstGeom>
        </p:spPr>
      </p:pic>
      <p:sp>
        <p:nvSpPr>
          <p:cNvPr id="42" name="Rectangle 4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895E9-6941-E068-9E38-1E477A3223C5}"/>
              </a:ext>
            </a:extLst>
          </p:cNvPr>
          <p:cNvSpPr>
            <a:spLocks noGrp="1"/>
          </p:cNvSpPr>
          <p:nvPr>
            <p:ph type="title"/>
          </p:nvPr>
        </p:nvSpPr>
        <p:spPr>
          <a:xfrm>
            <a:off x="996275" y="3523512"/>
            <a:ext cx="6198566" cy="2603208"/>
          </a:xfrm>
        </p:spPr>
        <p:txBody>
          <a:bodyPr vert="horz" lIns="91440" tIns="45720" rIns="91440" bIns="45720" rtlCol="0" anchor="b">
            <a:normAutofit/>
          </a:bodyPr>
          <a:lstStyle/>
          <a:p>
            <a:r>
              <a:rPr lang="en-US" sz="5400" dirty="0">
                <a:solidFill>
                  <a:srgbClr val="FFFFFF"/>
                </a:solidFill>
              </a:rPr>
              <a:t>Closing Prayer</a:t>
            </a:r>
          </a:p>
        </p:txBody>
      </p:sp>
    </p:spTree>
    <p:extLst>
      <p:ext uri="{BB962C8B-B14F-4D97-AF65-F5344CB8AC3E}">
        <p14:creationId xmlns:p14="http://schemas.microsoft.com/office/powerpoint/2010/main" val="2188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F388F-DFFA-F3E6-D506-32B33EB858C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BDC01C4-4D58-5426-7722-27BC3E5E0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39BF1251-9A4C-38B4-25E8-59CC69F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F087637E-881A-0D04-967A-8939230446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432819C6-CFB2-90FE-0177-0AACC1FD12F9}"/>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Looking to the Next Session</a:t>
            </a:r>
          </a:p>
        </p:txBody>
      </p:sp>
      <p:sp>
        <p:nvSpPr>
          <p:cNvPr id="8" name="TextBox 7">
            <a:extLst>
              <a:ext uri="{FF2B5EF4-FFF2-40B4-BE49-F238E27FC236}">
                <a16:creationId xmlns:a16="http://schemas.microsoft.com/office/drawing/2014/main" id="{0C9A13EC-E1BC-C6AD-3FFB-9D66736069BF}"/>
              </a:ext>
            </a:extLst>
          </p:cNvPr>
          <p:cNvSpPr txBox="1"/>
          <p:nvPr/>
        </p:nvSpPr>
        <p:spPr>
          <a:xfrm>
            <a:off x="773028" y="2090464"/>
            <a:ext cx="10130323" cy="4064427"/>
          </a:xfrm>
          <a:prstGeom prst="rect">
            <a:avLst/>
          </a:prstGeom>
        </p:spPr>
        <p:txBody>
          <a:bodyPr vert="horz" lIns="91440" tIns="45720" rIns="91440" bIns="45720" rtlCol="0">
            <a:normAutofit/>
          </a:bodyPr>
          <a:lstStyle/>
          <a:p>
            <a:pPr marL="57150">
              <a:spcAft>
                <a:spcPts val="600"/>
              </a:spcAft>
              <a:buClr>
                <a:schemeClr val="accent1"/>
              </a:buClr>
            </a:pPr>
            <a:r>
              <a:rPr lang="en-US" sz="4000" dirty="0">
                <a:solidFill>
                  <a:schemeClr val="tx2"/>
                </a:solidFill>
              </a:rPr>
              <a:t>Assignment: Reading (in handout)</a:t>
            </a:r>
          </a:p>
          <a:p>
            <a:pPr marL="57150">
              <a:spcAft>
                <a:spcPts val="600"/>
              </a:spcAft>
              <a:buClr>
                <a:schemeClr val="accent1"/>
              </a:buClr>
            </a:pPr>
            <a:r>
              <a:rPr lang="en-US" sz="4000" dirty="0">
                <a:solidFill>
                  <a:schemeClr val="tx2"/>
                </a:solidFill>
              </a:rPr>
              <a:t>Reflection: Can you think of ways to introduce the method of spiritual conversations into your life or ministry?</a:t>
            </a:r>
          </a:p>
        </p:txBody>
      </p:sp>
      <p:pic>
        <p:nvPicPr>
          <p:cNvPr id="29" name="Picture 28">
            <a:extLst>
              <a:ext uri="{FF2B5EF4-FFF2-40B4-BE49-F238E27FC236}">
                <a16:creationId xmlns:a16="http://schemas.microsoft.com/office/drawing/2014/main" id="{96253E19-9AD3-353F-6021-8B09F85705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1429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9" name="Content Placeholder 8">
            <a:extLst>
              <a:ext uri="{FF2B5EF4-FFF2-40B4-BE49-F238E27FC236}">
                <a16:creationId xmlns:a16="http://schemas.microsoft.com/office/drawing/2014/main" id="{C116C111-49A5-0710-BF39-9FBF1272FC9A}"/>
              </a:ext>
            </a:extLst>
          </p:cNvPr>
          <p:cNvSpPr>
            <a:spLocks noGrp="1"/>
          </p:cNvSpPr>
          <p:nvPr>
            <p:ph idx="1"/>
          </p:nvPr>
        </p:nvSpPr>
        <p:spPr>
          <a:xfrm>
            <a:off x="917294" y="2730723"/>
            <a:ext cx="4647901" cy="2585613"/>
          </a:xfrm>
        </p:spPr>
        <p:txBody>
          <a:bodyPr>
            <a:normAutofit/>
          </a:bodyPr>
          <a:lstStyle/>
          <a:p>
            <a:pPr marL="0" indent="0">
              <a:buNone/>
            </a:pPr>
            <a:r>
              <a:rPr lang="en-US" sz="1800" dirty="0">
                <a:solidFill>
                  <a:schemeClr val="tx1"/>
                </a:solidFill>
              </a:rPr>
              <a:t>.</a:t>
            </a:r>
          </a:p>
        </p:txBody>
      </p:sp>
      <p:pic>
        <p:nvPicPr>
          <p:cNvPr id="5" name="Content Placeholder 4" descr="A sign on a wood wall&#10;&#10;AI-generated content may be incorrect.">
            <a:extLst>
              <a:ext uri="{FF2B5EF4-FFF2-40B4-BE49-F238E27FC236}">
                <a16:creationId xmlns:a16="http://schemas.microsoft.com/office/drawing/2014/main" id="{F1970DB8-67EC-956E-A94E-9BD23474A6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2176" y="488171"/>
            <a:ext cx="8844600" cy="5881657"/>
          </a:xfrm>
          <a:prstGeom prst="rect">
            <a:avLst/>
          </a:prstGeom>
        </p:spPr>
      </p:pic>
      <p:pic>
        <p:nvPicPr>
          <p:cNvPr id="18" name="Picture 1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306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4021E4-09D7-0C35-CC75-8E13463742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25BFB6F-A2D8-B24D-E9FA-B222DE059E64}"/>
              </a:ext>
            </a:extLst>
          </p:cNvPr>
          <p:cNvSpPr>
            <a:spLocks noGrp="1"/>
          </p:cNvSpPr>
          <p:nvPr>
            <p:ph type="title"/>
          </p:nvPr>
        </p:nvSpPr>
        <p:spPr>
          <a:xfrm>
            <a:off x="838200" y="461339"/>
            <a:ext cx="6030686" cy="1379036"/>
          </a:xfrm>
        </p:spPr>
        <p:txBody>
          <a:bodyPr vert="horz" lIns="91440" tIns="45720" rIns="91440" bIns="45720" rtlCol="0" anchor="ctr">
            <a:normAutofit/>
          </a:bodyPr>
          <a:lstStyle/>
          <a:p>
            <a:r>
              <a:rPr lang="en-US" dirty="0">
                <a:solidFill>
                  <a:schemeClr val="tx2"/>
                </a:solidFill>
              </a:rPr>
              <a:t>Overview of Session</a:t>
            </a:r>
          </a:p>
        </p:txBody>
      </p:sp>
      <p:sp>
        <p:nvSpPr>
          <p:cNvPr id="8" name="TextBox 7">
            <a:extLst>
              <a:ext uri="{FF2B5EF4-FFF2-40B4-BE49-F238E27FC236}">
                <a16:creationId xmlns:a16="http://schemas.microsoft.com/office/drawing/2014/main" id="{ECF889BB-EFCB-C458-CDC3-B6D87140C966}"/>
              </a:ext>
            </a:extLst>
          </p:cNvPr>
          <p:cNvSpPr txBox="1"/>
          <p:nvPr/>
        </p:nvSpPr>
        <p:spPr>
          <a:xfrm>
            <a:off x="989435" y="1639908"/>
            <a:ext cx="7480007" cy="4376902"/>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sz="2400" dirty="0">
                <a:solidFill>
                  <a:schemeClr val="tx2"/>
                </a:solidFill>
              </a:rPr>
              <a:t>Welcome &amp; Overview</a:t>
            </a:r>
          </a:p>
          <a:p>
            <a:pPr marL="285750" indent="-228600">
              <a:spcAft>
                <a:spcPts val="600"/>
              </a:spcAft>
              <a:buClr>
                <a:schemeClr val="accent1"/>
              </a:buClr>
              <a:buFont typeface="Arial" panose="020B0604020202020204" pitchFamily="34" charset="0"/>
              <a:buChar char="•"/>
            </a:pPr>
            <a:r>
              <a:rPr lang="en-US" sz="2400" dirty="0">
                <a:solidFill>
                  <a:schemeClr val="tx2"/>
                </a:solidFill>
              </a:rPr>
              <a:t>Revisit Previous Session</a:t>
            </a:r>
          </a:p>
          <a:p>
            <a:pPr marL="285750" indent="-228600">
              <a:spcAft>
                <a:spcPts val="600"/>
              </a:spcAft>
              <a:buClr>
                <a:schemeClr val="accent1"/>
              </a:buClr>
              <a:buFont typeface="Arial" panose="020B0604020202020204" pitchFamily="34" charset="0"/>
              <a:buChar char="•"/>
            </a:pPr>
            <a:r>
              <a:rPr lang="en-US" sz="2400" dirty="0">
                <a:solidFill>
                  <a:schemeClr val="tx2"/>
                </a:solidFill>
              </a:rPr>
              <a:t>Scripture Reflection</a:t>
            </a:r>
          </a:p>
          <a:p>
            <a:pPr marL="285750" indent="-228600">
              <a:spcAft>
                <a:spcPts val="600"/>
              </a:spcAft>
              <a:buClr>
                <a:schemeClr val="accent1"/>
              </a:buClr>
              <a:buFont typeface="Arial" panose="020B0604020202020204" pitchFamily="34" charset="0"/>
              <a:buChar char="•"/>
            </a:pPr>
            <a:r>
              <a:rPr lang="en-US" sz="2400" dirty="0">
                <a:solidFill>
                  <a:schemeClr val="tx2"/>
                </a:solidFill>
              </a:rPr>
              <a:t>Presentation: Communal Discernment and Participatory Decision Making</a:t>
            </a:r>
          </a:p>
          <a:p>
            <a:pPr marL="285750" indent="-228600">
              <a:spcAft>
                <a:spcPts val="600"/>
              </a:spcAft>
              <a:buClr>
                <a:schemeClr val="accent1"/>
              </a:buClr>
              <a:buFont typeface="Arial" panose="020B0604020202020204" pitchFamily="34" charset="0"/>
              <a:buChar char="•"/>
            </a:pPr>
            <a:r>
              <a:rPr lang="en-US" sz="2400" dirty="0">
                <a:solidFill>
                  <a:schemeClr val="tx2"/>
                </a:solidFill>
              </a:rPr>
              <a:t>Silent Reflection</a:t>
            </a:r>
          </a:p>
          <a:p>
            <a:pPr marL="285750" indent="-228600">
              <a:spcAft>
                <a:spcPts val="600"/>
              </a:spcAft>
              <a:buClr>
                <a:schemeClr val="accent1"/>
              </a:buClr>
              <a:buFont typeface="Arial" panose="020B0604020202020204" pitchFamily="34" charset="0"/>
              <a:buChar char="•"/>
            </a:pPr>
            <a:r>
              <a:rPr lang="en-US" sz="2400" dirty="0">
                <a:solidFill>
                  <a:schemeClr val="tx2"/>
                </a:solidFill>
              </a:rPr>
              <a:t>Breakout Group Discussion</a:t>
            </a:r>
          </a:p>
          <a:p>
            <a:pPr marL="285750" indent="-228600">
              <a:spcAft>
                <a:spcPts val="600"/>
              </a:spcAft>
              <a:buClr>
                <a:schemeClr val="accent1"/>
              </a:buClr>
              <a:buFont typeface="Arial" panose="020B0604020202020204" pitchFamily="34" charset="0"/>
              <a:buChar char="•"/>
            </a:pPr>
            <a:r>
              <a:rPr lang="en-US" sz="2400" dirty="0">
                <a:solidFill>
                  <a:schemeClr val="tx2"/>
                </a:solidFill>
              </a:rPr>
              <a:t>Large Group Sharing</a:t>
            </a:r>
          </a:p>
          <a:p>
            <a:pPr marL="285750" indent="-228600">
              <a:spcAft>
                <a:spcPts val="600"/>
              </a:spcAft>
              <a:buClr>
                <a:schemeClr val="accent1"/>
              </a:buClr>
              <a:buFont typeface="Arial" panose="020B0604020202020204" pitchFamily="34" charset="0"/>
              <a:buChar char="•"/>
            </a:pPr>
            <a:r>
              <a:rPr lang="en-US" sz="2400" dirty="0">
                <a:solidFill>
                  <a:schemeClr val="tx2"/>
                </a:solidFill>
              </a:rPr>
              <a:t>Conclusion and Closing Prayer</a:t>
            </a:r>
          </a:p>
          <a:p>
            <a:pPr marL="285750" indent="-228600">
              <a:spcAft>
                <a:spcPts val="600"/>
              </a:spcAft>
              <a:buClr>
                <a:schemeClr val="accent1"/>
              </a:buClr>
              <a:buFont typeface="Arial" panose="020B0604020202020204" pitchFamily="34" charset="0"/>
              <a:buChar char="•"/>
            </a:pPr>
            <a:r>
              <a:rPr lang="en-US" sz="2400" dirty="0">
                <a:solidFill>
                  <a:schemeClr val="tx2"/>
                </a:solidFill>
              </a:rPr>
              <a:t>Looking to the Next Session </a:t>
            </a:r>
          </a:p>
        </p:txBody>
      </p:sp>
      <p:pic>
        <p:nvPicPr>
          <p:cNvPr id="7" name="Content Placeholder 6" descr="A group of people walking under a sun&#10;&#10;AI-generated content may be incorrect.">
            <a:extLst>
              <a:ext uri="{FF2B5EF4-FFF2-40B4-BE49-F238E27FC236}">
                <a16:creationId xmlns:a16="http://schemas.microsoft.com/office/drawing/2014/main" id="{817C06C1-94B4-DFCB-6A0F-B6428BEC80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2060" y="1019556"/>
            <a:ext cx="3567176" cy="4376903"/>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3668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09B86-C6DE-D962-0CA4-EFE8F287DF0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5F6A3F-405C-9A5F-5DE2-3A3EA49F4236}"/>
              </a:ext>
            </a:extLst>
          </p:cNvPr>
          <p:cNvSpPr>
            <a:spLocks noGrp="1"/>
          </p:cNvSpPr>
          <p:nvPr>
            <p:ph type="title"/>
          </p:nvPr>
        </p:nvSpPr>
        <p:spPr>
          <a:xfrm>
            <a:off x="1198182" y="381000"/>
            <a:ext cx="10003218" cy="1600124"/>
          </a:xfrm>
        </p:spPr>
        <p:txBody>
          <a:bodyPr>
            <a:normAutofit/>
          </a:bodyPr>
          <a:lstStyle/>
          <a:p>
            <a:r>
              <a:rPr lang="en-US" dirty="0"/>
              <a:t>Learning Objectives</a:t>
            </a:r>
          </a:p>
        </p:txBody>
      </p:sp>
      <p:graphicFrame>
        <p:nvGraphicFramePr>
          <p:cNvPr id="4" name="Content Placeholder 3">
            <a:extLst>
              <a:ext uri="{FF2B5EF4-FFF2-40B4-BE49-F238E27FC236}">
                <a16:creationId xmlns:a16="http://schemas.microsoft.com/office/drawing/2014/main" id="{EEF08BC5-12C7-D8AD-DE74-C9F1FC0C4045}"/>
              </a:ext>
            </a:extLst>
          </p:cNvPr>
          <p:cNvGraphicFramePr>
            <a:graphicFrameLocks noGrp="1"/>
          </p:cNvGraphicFramePr>
          <p:nvPr>
            <p:ph idx="1"/>
            <p:extLst>
              <p:ext uri="{D42A27DB-BD31-4B8C-83A1-F6EECF244321}">
                <p14:modId xmlns:p14="http://schemas.microsoft.com/office/powerpoint/2010/main" val="1066056792"/>
              </p:ext>
            </p:extLst>
          </p:nvPr>
        </p:nvGraphicFramePr>
        <p:xfrm>
          <a:off x="838199" y="2514600"/>
          <a:ext cx="10779177"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1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AA87E0-390A-9150-51C7-762962466B10}"/>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55EBFE8-F9FB-F1CC-CEFF-CA75A8250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6DC48D7D-601B-BE34-3C77-308CEAD69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87B2732B-F921-BC3E-649E-6FA0A03B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8540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C6FCD2B7-DFF1-41F1-45B8-261625D75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1"/>
            <a:ext cx="12191999" cy="386568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CF9D196-0ACC-C7D1-E5E2-041A9995BEF1}"/>
              </a:ext>
            </a:extLst>
          </p:cNvPr>
          <p:cNvSpPr>
            <a:spLocks noGrp="1"/>
          </p:cNvSpPr>
          <p:nvPr>
            <p:ph type="subTitle" idx="1"/>
          </p:nvPr>
        </p:nvSpPr>
        <p:spPr>
          <a:xfrm>
            <a:off x="642316" y="899860"/>
            <a:ext cx="5562599" cy="2529139"/>
          </a:xfrm>
        </p:spPr>
        <p:txBody>
          <a:bodyPr anchor="t">
            <a:normAutofit fontScale="92500"/>
          </a:bodyPr>
          <a:lstStyle/>
          <a:p>
            <a:pPr algn="l"/>
            <a:r>
              <a:rPr lang="en-US" sz="4800" b="1" dirty="0">
                <a:solidFill>
                  <a:schemeClr val="bg1">
                    <a:alpha val="80000"/>
                  </a:schemeClr>
                </a:solidFill>
              </a:rPr>
              <a:t>Revisit: Active Listening for Synodal Leadership</a:t>
            </a:r>
          </a:p>
        </p:txBody>
      </p:sp>
      <p:pic>
        <p:nvPicPr>
          <p:cNvPr id="2050" name="Picture 2" descr="Pope Francis listens to a question while responding to journalists aboard his flight from Tallinn, Estonia, to Rome in 2018. (CNS/Paul Haring)">
            <a:extLst>
              <a:ext uri="{FF2B5EF4-FFF2-40B4-BE49-F238E27FC236}">
                <a16:creationId xmlns:a16="http://schemas.microsoft.com/office/drawing/2014/main" id="{14D2FAFA-09B8-D654-8438-6D30D18D878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l="14751" r="28999" b="-2"/>
          <a:stretch>
            <a:fillRect/>
          </a:stretch>
        </p:blipFill>
        <p:spPr bwMode="auto">
          <a:xfrm>
            <a:off x="6732218" y="567942"/>
            <a:ext cx="4817466" cy="57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7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C5563-7A33-3B8E-D3BA-809D3AA18DC8}"/>
            </a:ext>
          </a:extLst>
        </p:cNvPr>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0" name="Rectangle 1069">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2" name="Rectangle 1071">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4" name="Rectangle 1073">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514A32-3686-6E34-DC55-111EDB0D1B58}"/>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Scripture Reflection</a:t>
            </a:r>
          </a:p>
        </p:txBody>
      </p:sp>
      <p:sp>
        <p:nvSpPr>
          <p:cNvPr id="4" name="TextBox 3">
            <a:extLst>
              <a:ext uri="{FF2B5EF4-FFF2-40B4-BE49-F238E27FC236}">
                <a16:creationId xmlns:a16="http://schemas.microsoft.com/office/drawing/2014/main" id="{9A26BE01-671B-B816-2FC6-67EA3BB101CE}"/>
              </a:ext>
            </a:extLst>
          </p:cNvPr>
          <p:cNvSpPr txBox="1"/>
          <p:nvPr/>
        </p:nvSpPr>
        <p:spPr>
          <a:xfrm>
            <a:off x="838200" y="2745362"/>
            <a:ext cx="4800600" cy="3552824"/>
          </a:xfrm>
          <a:prstGeom prst="rect">
            <a:avLst/>
          </a:prstGeom>
        </p:spPr>
        <p:txBody>
          <a:bodyPr vert="horz" lIns="91440" tIns="45720" rIns="91440" bIns="45720" rtlCol="0" anchor="ctr">
            <a:normAutofit fontScale="92500" lnSpcReduction="10000"/>
          </a:bodyPr>
          <a:lstStyle/>
          <a:p>
            <a:pPr indent="-228600">
              <a:lnSpc>
                <a:spcPct val="110000"/>
              </a:lnSpc>
              <a:spcAft>
                <a:spcPts val="600"/>
              </a:spcAft>
              <a:buClr>
                <a:schemeClr val="accent1"/>
              </a:buClr>
              <a:buFont typeface="Arial" panose="020B0604020202020204" pitchFamily="34" charset="0"/>
              <a:buChar char="•"/>
            </a:pPr>
            <a:r>
              <a:rPr lang="en-US" sz="2800" b="1" dirty="0"/>
              <a:t>Encounter</a:t>
            </a:r>
            <a:r>
              <a:rPr lang="en-US" sz="2800" dirty="0"/>
              <a:t> - Open to solidarity with people who are different from you </a:t>
            </a:r>
          </a:p>
          <a:p>
            <a:pPr indent="-228600">
              <a:lnSpc>
                <a:spcPct val="110000"/>
              </a:lnSpc>
              <a:spcAft>
                <a:spcPts val="600"/>
              </a:spcAft>
              <a:buClr>
                <a:schemeClr val="accent1"/>
              </a:buClr>
              <a:buFont typeface="Arial" panose="020B0604020202020204" pitchFamily="34" charset="0"/>
              <a:buChar char="•"/>
            </a:pPr>
            <a:r>
              <a:rPr lang="en-US" sz="2800" b="1" dirty="0"/>
              <a:t>Listening</a:t>
            </a:r>
            <a:r>
              <a:rPr lang="en-US" sz="2800" dirty="0"/>
              <a:t> - Seeking to understand one another’s perspective </a:t>
            </a:r>
          </a:p>
          <a:p>
            <a:pPr indent="-228600">
              <a:lnSpc>
                <a:spcPct val="110000"/>
              </a:lnSpc>
              <a:spcAft>
                <a:spcPts val="600"/>
              </a:spcAft>
              <a:buClr>
                <a:schemeClr val="accent1"/>
              </a:buClr>
              <a:buFont typeface="Arial" panose="020B0604020202020204" pitchFamily="34" charset="0"/>
              <a:buChar char="•"/>
            </a:pPr>
            <a:r>
              <a:rPr lang="en-US" sz="2800" b="1" dirty="0"/>
              <a:t>Discernment</a:t>
            </a:r>
            <a:r>
              <a:rPr lang="en-US" sz="2800" dirty="0"/>
              <a:t> - Making space for the Holy Spirit</a:t>
            </a:r>
          </a:p>
          <a:p>
            <a:pPr indent="-228600">
              <a:lnSpc>
                <a:spcPct val="110000"/>
              </a:lnSpc>
              <a:spcAft>
                <a:spcPts val="600"/>
              </a:spcAft>
              <a:buClr>
                <a:schemeClr val="accent1"/>
              </a:buClr>
              <a:buFont typeface="Arial" panose="020B0604020202020204" pitchFamily="34" charset="0"/>
              <a:buChar char="•"/>
            </a:pPr>
            <a:endParaRPr lang="en-US" dirty="0"/>
          </a:p>
        </p:txBody>
      </p:sp>
      <p:pic>
        <p:nvPicPr>
          <p:cNvPr id="3" name="Picture 2" descr="Council of Jerusalem">
            <a:extLst>
              <a:ext uri="{FF2B5EF4-FFF2-40B4-BE49-F238E27FC236}">
                <a16:creationId xmlns:a16="http://schemas.microsoft.com/office/drawing/2014/main" id="{D251C8CA-C092-373E-06E2-7165FE7014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96628" y="2811131"/>
            <a:ext cx="5585772" cy="342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1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728C78-0E49-D9AF-2B65-F587F5D618D8}"/>
            </a:ext>
          </a:extLst>
        </p:cNvPr>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C0A663B2-E4D7-C5D8-B7F6-A62B32288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0" name="Rectangle 1069">
            <a:extLst>
              <a:ext uri="{FF2B5EF4-FFF2-40B4-BE49-F238E27FC236}">
                <a16:creationId xmlns:a16="http://schemas.microsoft.com/office/drawing/2014/main" id="{24A54A0D-2669-A669-87AF-178925AD5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2" name="Rectangle 1071">
            <a:extLst>
              <a:ext uri="{FF2B5EF4-FFF2-40B4-BE49-F238E27FC236}">
                <a16:creationId xmlns:a16="http://schemas.microsoft.com/office/drawing/2014/main" id="{11BD4544-AA6B-C2F5-EE43-3BA9B0CC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4" name="Rectangle 1073">
            <a:extLst>
              <a:ext uri="{FF2B5EF4-FFF2-40B4-BE49-F238E27FC236}">
                <a16:creationId xmlns:a16="http://schemas.microsoft.com/office/drawing/2014/main" id="{A726605F-16AB-34AC-F60A-29545F370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72D6FB-B4B4-4C11-BFAF-45FC8E992C42}"/>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Scripture Reflection</a:t>
            </a:r>
          </a:p>
        </p:txBody>
      </p:sp>
      <p:sp>
        <p:nvSpPr>
          <p:cNvPr id="4" name="TextBox 3">
            <a:extLst>
              <a:ext uri="{FF2B5EF4-FFF2-40B4-BE49-F238E27FC236}">
                <a16:creationId xmlns:a16="http://schemas.microsoft.com/office/drawing/2014/main" id="{C876C1CF-CC22-E4A2-9C2B-C668CD32866B}"/>
              </a:ext>
            </a:extLst>
          </p:cNvPr>
          <p:cNvSpPr txBox="1"/>
          <p:nvPr/>
        </p:nvSpPr>
        <p:spPr>
          <a:xfrm>
            <a:off x="838200" y="2745362"/>
            <a:ext cx="4800600" cy="3552824"/>
          </a:xfrm>
          <a:prstGeom prst="rect">
            <a:avLst/>
          </a:prstGeom>
        </p:spPr>
        <p:txBody>
          <a:bodyPr vert="horz" lIns="91440" tIns="45720" rIns="91440" bIns="45720" rtlCol="0" anchor="ctr">
            <a:normAutofit/>
          </a:bodyPr>
          <a:lstStyle/>
          <a:p>
            <a:pPr>
              <a:lnSpc>
                <a:spcPct val="110000"/>
              </a:lnSpc>
              <a:spcAft>
                <a:spcPts val="600"/>
              </a:spcAft>
              <a:buClr>
                <a:schemeClr val="accent1"/>
              </a:buClr>
            </a:pPr>
            <a:r>
              <a:rPr lang="en-US" sz="3600" dirty="0"/>
              <a:t>Council of Jerusalem: </a:t>
            </a:r>
          </a:p>
          <a:p>
            <a:pPr>
              <a:lnSpc>
                <a:spcPct val="110000"/>
              </a:lnSpc>
              <a:spcAft>
                <a:spcPts val="600"/>
              </a:spcAft>
              <a:buClr>
                <a:schemeClr val="accent1"/>
              </a:buClr>
            </a:pPr>
            <a:r>
              <a:rPr lang="en-US" sz="3600" dirty="0"/>
              <a:t>Acts 15:1-21 </a:t>
            </a:r>
            <a:endParaRPr lang="en-US" sz="2400" dirty="0"/>
          </a:p>
        </p:txBody>
      </p:sp>
      <p:pic>
        <p:nvPicPr>
          <p:cNvPr id="3" name="Picture 2" descr="Council of Jerusalem">
            <a:extLst>
              <a:ext uri="{FF2B5EF4-FFF2-40B4-BE49-F238E27FC236}">
                <a16:creationId xmlns:a16="http://schemas.microsoft.com/office/drawing/2014/main" id="{75DC504E-BB86-EC00-840D-E9A6E5E6075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96628" y="2811131"/>
            <a:ext cx="5585772" cy="342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8720E-4E8D-411F-E60F-51BD5B4C5F98}"/>
            </a:ext>
          </a:extLst>
        </p:cNvPr>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FF656518-E332-31DC-6C26-E2B2A58F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0" name="Rectangle 1069">
            <a:extLst>
              <a:ext uri="{FF2B5EF4-FFF2-40B4-BE49-F238E27FC236}">
                <a16:creationId xmlns:a16="http://schemas.microsoft.com/office/drawing/2014/main" id="{2061B5A9-E478-3618-455F-FB7FED2AF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2" name="Rectangle 1071">
            <a:extLst>
              <a:ext uri="{FF2B5EF4-FFF2-40B4-BE49-F238E27FC236}">
                <a16:creationId xmlns:a16="http://schemas.microsoft.com/office/drawing/2014/main" id="{48D8A9A4-3820-52EB-DD93-3EBD61AF8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4" name="Rectangle 1073">
            <a:extLst>
              <a:ext uri="{FF2B5EF4-FFF2-40B4-BE49-F238E27FC236}">
                <a16:creationId xmlns:a16="http://schemas.microsoft.com/office/drawing/2014/main" id="{784430FC-D83A-73D1-AEB8-6DA61C8E0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6A9637-78B6-9248-C264-D643C6BCA7EB}"/>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Small &amp; Large Group Sharing</a:t>
            </a:r>
          </a:p>
        </p:txBody>
      </p:sp>
      <p:sp>
        <p:nvSpPr>
          <p:cNvPr id="4" name="TextBox 3">
            <a:extLst>
              <a:ext uri="{FF2B5EF4-FFF2-40B4-BE49-F238E27FC236}">
                <a16:creationId xmlns:a16="http://schemas.microsoft.com/office/drawing/2014/main" id="{7EE6D48B-D5BA-F278-8FBB-4D962AF70A66}"/>
              </a:ext>
            </a:extLst>
          </p:cNvPr>
          <p:cNvSpPr txBox="1"/>
          <p:nvPr/>
        </p:nvSpPr>
        <p:spPr>
          <a:xfrm>
            <a:off x="838199" y="2745362"/>
            <a:ext cx="6716843" cy="3552824"/>
          </a:xfrm>
          <a:prstGeom prst="rect">
            <a:avLst/>
          </a:prstGeom>
        </p:spPr>
        <p:txBody>
          <a:bodyPr vert="horz" lIns="91440" tIns="45720" rIns="91440" bIns="45720" rtlCol="0" anchor="ctr">
            <a:normAutofit fontScale="70000" lnSpcReduction="20000"/>
          </a:bodyPr>
          <a:lstStyle/>
          <a:p>
            <a:pPr marL="571500" indent="-571500">
              <a:buFont typeface="Arial" panose="020B0604020202020204" pitchFamily="34" charset="0"/>
              <a:buChar char="•"/>
            </a:pPr>
            <a:r>
              <a:rPr lang="en-US" sz="3600" dirty="0"/>
              <a:t>How were the community members in the passage including the Holy Spirit in their discussions?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Was there time for silent discernment?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How were people encountering one another?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How were they listening to one another to understand differing perspectives?</a:t>
            </a:r>
          </a:p>
        </p:txBody>
      </p:sp>
      <p:pic>
        <p:nvPicPr>
          <p:cNvPr id="3" name="Picture 2" descr="Council of Jerusalem">
            <a:extLst>
              <a:ext uri="{FF2B5EF4-FFF2-40B4-BE49-F238E27FC236}">
                <a16:creationId xmlns:a16="http://schemas.microsoft.com/office/drawing/2014/main" id="{6B4AFD60-5149-31B1-CB2E-CE1D7487CD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79614" y="2811132"/>
            <a:ext cx="3902786" cy="239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4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3C9918-A930-2179-FBDD-C955133D7414}"/>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8540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1"/>
            <a:ext cx="12191999" cy="386568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0BD49D0-94D2-A1B0-D510-FC069EEC784E}"/>
              </a:ext>
            </a:extLst>
          </p:cNvPr>
          <p:cNvSpPr>
            <a:spLocks noGrp="1"/>
          </p:cNvSpPr>
          <p:nvPr>
            <p:ph type="subTitle" idx="1"/>
          </p:nvPr>
        </p:nvSpPr>
        <p:spPr>
          <a:xfrm>
            <a:off x="642316" y="899860"/>
            <a:ext cx="5562599" cy="2529139"/>
          </a:xfrm>
        </p:spPr>
        <p:txBody>
          <a:bodyPr anchor="t">
            <a:normAutofit fontScale="92500" lnSpcReduction="20000"/>
          </a:bodyPr>
          <a:lstStyle/>
          <a:p>
            <a:pPr algn="l"/>
            <a:r>
              <a:rPr lang="en-US" sz="4800" b="1" dirty="0">
                <a:solidFill>
                  <a:schemeClr val="bg1">
                    <a:alpha val="80000"/>
                  </a:schemeClr>
                </a:solidFill>
              </a:rPr>
              <a:t>A Tool for Discernment: Spiritual Conversations</a:t>
            </a:r>
          </a:p>
        </p:txBody>
      </p:sp>
      <p:sp>
        <p:nvSpPr>
          <p:cNvPr id="2" name="TextBox 1">
            <a:extLst>
              <a:ext uri="{FF2B5EF4-FFF2-40B4-BE49-F238E27FC236}">
                <a16:creationId xmlns:a16="http://schemas.microsoft.com/office/drawing/2014/main" id="{D18E27E3-B45F-517E-7319-FD926CF9E5FE}"/>
              </a:ext>
            </a:extLst>
          </p:cNvPr>
          <p:cNvSpPr txBox="1"/>
          <p:nvPr/>
        </p:nvSpPr>
        <p:spPr>
          <a:xfrm>
            <a:off x="764498" y="4452079"/>
            <a:ext cx="3492709" cy="646331"/>
          </a:xfrm>
          <a:prstGeom prst="rect">
            <a:avLst/>
          </a:prstGeom>
          <a:noFill/>
        </p:spPr>
        <p:txBody>
          <a:bodyPr wrap="square" rtlCol="0">
            <a:spAutoFit/>
          </a:bodyPr>
          <a:lstStyle/>
          <a:p>
            <a:r>
              <a:rPr lang="en-US" sz="3600" dirty="0"/>
              <a:t>Presentation</a:t>
            </a:r>
          </a:p>
        </p:txBody>
      </p:sp>
      <p:pic>
        <p:nvPicPr>
          <p:cNvPr id="2052" name="Picture 4">
            <a:extLst>
              <a:ext uri="{FF2B5EF4-FFF2-40B4-BE49-F238E27FC236}">
                <a16:creationId xmlns:a16="http://schemas.microsoft.com/office/drawing/2014/main" id="{479C4BBC-316E-E6E2-D0C6-9D6DF6776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35" y="579981"/>
            <a:ext cx="6375816" cy="478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88916"/>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189</TotalTime>
  <Words>2149</Words>
  <Application>Microsoft Office PowerPoint</Application>
  <PresentationFormat>Widescreen</PresentationFormat>
  <Paragraphs>213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Avenir Next LT Pro</vt:lpstr>
      <vt:lpstr>AvenirNext LT Pro Medium</vt:lpstr>
      <vt:lpstr>BlockprintVTI</vt:lpstr>
      <vt:lpstr>PowerPoint Presentation</vt:lpstr>
      <vt:lpstr>PowerPoint Presentation</vt:lpstr>
      <vt:lpstr>Overview of Session</vt:lpstr>
      <vt:lpstr>Learning Objectives</vt:lpstr>
      <vt:lpstr>PowerPoint Presentation</vt:lpstr>
      <vt:lpstr>Scripture Reflection</vt:lpstr>
      <vt:lpstr>Scripture Reflection</vt:lpstr>
      <vt:lpstr>Small &amp; Large Group Sharing</vt:lpstr>
      <vt:lpstr>PowerPoint Presentation</vt:lpstr>
      <vt:lpstr>A Spiritual Conversation</vt:lpstr>
      <vt:lpstr>Participation in Spiritual Conversations</vt:lpstr>
      <vt:lpstr>Individual Responsibility for  Group Reflection </vt:lpstr>
      <vt:lpstr>Collective Discernment</vt:lpstr>
      <vt:lpstr>Silent Reflection</vt:lpstr>
      <vt:lpstr>Spiritual Conversation Experience</vt:lpstr>
      <vt:lpstr>Concluding Commitments</vt:lpstr>
      <vt:lpstr>Closing Prayer</vt:lpstr>
      <vt:lpstr>Looking to the 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Francois</dc:creator>
  <cp:lastModifiedBy>Michelle Stachowiak</cp:lastModifiedBy>
  <cp:revision>12</cp:revision>
  <dcterms:created xsi:type="dcterms:W3CDTF">2025-08-23T12:08:11Z</dcterms:created>
  <dcterms:modified xsi:type="dcterms:W3CDTF">2025-09-12T20:06:37Z</dcterms:modified>
</cp:coreProperties>
</file>