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2"/>
  </p:notesMasterIdLst>
  <p:sldIdLst>
    <p:sldId id="256" r:id="rId2"/>
    <p:sldId id="260" r:id="rId3"/>
    <p:sldId id="261" r:id="rId4"/>
    <p:sldId id="336" r:id="rId5"/>
    <p:sldId id="338" r:id="rId6"/>
    <p:sldId id="348" r:id="rId7"/>
    <p:sldId id="353" r:id="rId8"/>
    <p:sldId id="354" r:id="rId9"/>
    <p:sldId id="349" r:id="rId10"/>
    <p:sldId id="339" r:id="rId11"/>
    <p:sldId id="350" r:id="rId12"/>
    <p:sldId id="355" r:id="rId13"/>
    <p:sldId id="358" r:id="rId14"/>
    <p:sldId id="356" r:id="rId15"/>
    <p:sldId id="359" r:id="rId16"/>
    <p:sldId id="343" r:id="rId17"/>
    <p:sldId id="360" r:id="rId18"/>
    <p:sldId id="346" r:id="rId19"/>
    <p:sldId id="334" r:id="rId20"/>
    <p:sldId id="3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B1058-492D-4676-B523-345AC3EDF6F2}" v="1" dt="2025-09-12T20:08:10.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21" autoAdjust="0"/>
  </p:normalViewPr>
  <p:slideViewPr>
    <p:cSldViewPr snapToGrid="0">
      <p:cViewPr varScale="1">
        <p:scale>
          <a:sx n="48" d="100"/>
          <a:sy n="48" d="100"/>
        </p:scale>
        <p:origin x="1364" y="44"/>
      </p:cViewPr>
      <p:guideLst/>
    </p:cSldViewPr>
  </p:slideViewPr>
  <p:notesTextViewPr>
    <p:cViewPr>
      <p:scale>
        <a:sx n="1" d="1"/>
        <a:sy n="1" d="1"/>
      </p:scale>
      <p:origin x="0" y="-16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tachowiak" userId="51a8c6a4-2bce-4723-827c-82df3507dfbe" providerId="ADAL" clId="{28DB1058-492D-4676-B523-345AC3EDF6F2}"/>
    <pc:docChg chg="custSel modSld">
      <pc:chgData name="Michelle Stachowiak" userId="51a8c6a4-2bce-4723-827c-82df3507dfbe" providerId="ADAL" clId="{28DB1058-492D-4676-B523-345AC3EDF6F2}" dt="2025-09-12T20:08:06.261" v="3" actId="313"/>
      <pc:docMkLst>
        <pc:docMk/>
      </pc:docMkLst>
      <pc:sldChg chg="modNotesTx">
        <pc:chgData name="Michelle Stachowiak" userId="51a8c6a4-2bce-4723-827c-82df3507dfbe" providerId="ADAL" clId="{28DB1058-492D-4676-B523-345AC3EDF6F2}" dt="2025-09-12T20:07:54.978" v="0" actId="313"/>
        <pc:sldMkLst>
          <pc:docMk/>
          <pc:sldMk cId="330610831" sldId="260"/>
        </pc:sldMkLst>
      </pc:sldChg>
      <pc:sldChg chg="modNotesTx">
        <pc:chgData name="Michelle Stachowiak" userId="51a8c6a4-2bce-4723-827c-82df3507dfbe" providerId="ADAL" clId="{28DB1058-492D-4676-B523-345AC3EDF6F2}" dt="2025-09-12T20:08:06.261" v="3" actId="313"/>
        <pc:sldMkLst>
          <pc:docMk/>
          <pc:sldMk cId="823345788" sldId="34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7723F-6E18-48FF-9264-659845372EA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E3A3C1E-D841-4FB3-A281-0CF4D72E91E1}">
      <dgm:prSet/>
      <dgm:spPr/>
      <dgm:t>
        <a:bodyPr/>
        <a:lstStyle/>
        <a:p>
          <a:r>
            <a:rPr lang="en-US" dirty="0"/>
            <a:t>Get to know one another more fully</a:t>
          </a:r>
        </a:p>
      </dgm:t>
    </dgm:pt>
    <dgm:pt modelId="{3E664F35-893B-4B93-8DDF-B304472322C3}" type="parTrans" cxnId="{706E8259-CBEA-4B4C-92E9-E2DD1F62B07D}">
      <dgm:prSet/>
      <dgm:spPr/>
      <dgm:t>
        <a:bodyPr/>
        <a:lstStyle/>
        <a:p>
          <a:endParaRPr lang="en-US"/>
        </a:p>
      </dgm:t>
    </dgm:pt>
    <dgm:pt modelId="{301AB388-46AC-4C86-B5BA-AB280140FEA0}" type="sibTrans" cxnId="{706E8259-CBEA-4B4C-92E9-E2DD1F62B07D}">
      <dgm:prSet/>
      <dgm:spPr/>
      <dgm:t>
        <a:bodyPr/>
        <a:lstStyle/>
        <a:p>
          <a:endParaRPr lang="en-US"/>
        </a:p>
      </dgm:t>
    </dgm:pt>
    <dgm:pt modelId="{C12AD0F6-ECFD-4292-94CE-7DB28AB42A75}">
      <dgm:prSet/>
      <dgm:spPr/>
      <dgm:t>
        <a:bodyPr/>
        <a:lstStyle/>
        <a:p>
          <a:r>
            <a:rPr lang="en-US" dirty="0"/>
            <a:t>Listen openly to one another's values </a:t>
          </a:r>
        </a:p>
      </dgm:t>
    </dgm:pt>
    <dgm:pt modelId="{98346C7F-3F40-4CDF-A265-45116508B953}" type="parTrans" cxnId="{505C49EF-6D76-4EE5-B4F5-E0CD24143F01}">
      <dgm:prSet/>
      <dgm:spPr/>
      <dgm:t>
        <a:bodyPr/>
        <a:lstStyle/>
        <a:p>
          <a:endParaRPr lang="en-US"/>
        </a:p>
      </dgm:t>
    </dgm:pt>
    <dgm:pt modelId="{1780D173-040F-4819-9FF4-0C3250E2ADBC}" type="sibTrans" cxnId="{505C49EF-6D76-4EE5-B4F5-E0CD24143F01}">
      <dgm:prSet/>
      <dgm:spPr/>
      <dgm:t>
        <a:bodyPr/>
        <a:lstStyle/>
        <a:p>
          <a:endParaRPr lang="en-US"/>
        </a:p>
      </dgm:t>
    </dgm:pt>
    <dgm:pt modelId="{1217C875-BAEB-422D-AE1F-4A2837B785F6}">
      <dgm:prSet/>
      <dgm:spPr/>
      <dgm:t>
        <a:bodyPr/>
        <a:lstStyle/>
        <a:p>
          <a:r>
            <a:rPr lang="en-US" dirty="0"/>
            <a:t>Connect personal values to a shared mission </a:t>
          </a:r>
        </a:p>
      </dgm:t>
    </dgm:pt>
    <dgm:pt modelId="{3BC994A6-ED47-4A6B-94A7-02772E543804}" type="parTrans" cxnId="{19E1C0E3-3EEB-4EC5-8F88-A080B059659F}">
      <dgm:prSet/>
      <dgm:spPr/>
      <dgm:t>
        <a:bodyPr/>
        <a:lstStyle/>
        <a:p>
          <a:endParaRPr lang="en-US"/>
        </a:p>
      </dgm:t>
    </dgm:pt>
    <dgm:pt modelId="{01AC6752-D710-4A60-A5D6-D2CFAC0285E6}" type="sibTrans" cxnId="{19E1C0E3-3EEB-4EC5-8F88-A080B059659F}">
      <dgm:prSet/>
      <dgm:spPr/>
      <dgm:t>
        <a:bodyPr/>
        <a:lstStyle/>
        <a:p>
          <a:endParaRPr lang="en-US"/>
        </a:p>
      </dgm:t>
    </dgm:pt>
    <dgm:pt modelId="{F8D25AAE-5CF8-46FB-9069-F22DF308A7E2}">
      <dgm:prSet/>
      <dgm:spPr/>
      <dgm:t>
        <a:bodyPr/>
        <a:lstStyle/>
        <a:p>
          <a:r>
            <a:rPr lang="en-US" dirty="0"/>
            <a:t>Examine assumptions and biases and practice a technique for recognizing them </a:t>
          </a:r>
        </a:p>
      </dgm:t>
    </dgm:pt>
    <dgm:pt modelId="{6D541D00-291D-40C0-87AF-8D90788A7978}" type="parTrans" cxnId="{7DC821C5-587B-407B-801D-D8B1CBC650CD}">
      <dgm:prSet/>
      <dgm:spPr/>
      <dgm:t>
        <a:bodyPr/>
        <a:lstStyle/>
        <a:p>
          <a:endParaRPr lang="en-US"/>
        </a:p>
      </dgm:t>
    </dgm:pt>
    <dgm:pt modelId="{AEAD8C32-9EBD-402B-80C7-1B53D851432C}" type="sibTrans" cxnId="{7DC821C5-587B-407B-801D-D8B1CBC650CD}">
      <dgm:prSet/>
      <dgm:spPr/>
      <dgm:t>
        <a:bodyPr/>
        <a:lstStyle/>
        <a:p>
          <a:endParaRPr lang="en-US"/>
        </a:p>
      </dgm:t>
    </dgm:pt>
    <dgm:pt modelId="{960195D6-A40D-4CF0-BD52-4DC7BBFC3A9D}">
      <dgm:prSet/>
      <dgm:spPr/>
      <dgm:t>
        <a:bodyPr/>
        <a:lstStyle/>
        <a:p>
          <a:r>
            <a:rPr lang="en-US" dirty="0"/>
            <a:t>Understand how unconscious assumptions and biases can inhibit our transformation </a:t>
          </a:r>
        </a:p>
      </dgm:t>
    </dgm:pt>
    <dgm:pt modelId="{E643B5B0-9A2B-4A1C-9FB8-631645993851}" type="parTrans" cxnId="{DAA7417F-15E8-4BA5-AA2B-845D2C9A6B0E}">
      <dgm:prSet/>
      <dgm:spPr/>
      <dgm:t>
        <a:bodyPr/>
        <a:lstStyle/>
        <a:p>
          <a:endParaRPr lang="en-US"/>
        </a:p>
      </dgm:t>
    </dgm:pt>
    <dgm:pt modelId="{B6A66519-DB78-4668-AEB5-9722F43F46A2}" type="sibTrans" cxnId="{DAA7417F-15E8-4BA5-AA2B-845D2C9A6B0E}">
      <dgm:prSet/>
      <dgm:spPr/>
      <dgm:t>
        <a:bodyPr/>
        <a:lstStyle/>
        <a:p>
          <a:endParaRPr lang="en-US"/>
        </a:p>
      </dgm:t>
    </dgm:pt>
    <dgm:pt modelId="{C0ABA9D6-6B03-4F46-9410-C5916F77EAB3}">
      <dgm:prSet/>
      <dgm:spPr/>
      <dgm:t>
        <a:bodyPr/>
        <a:lstStyle/>
        <a:p>
          <a:r>
            <a:rPr lang="en-US" dirty="0"/>
            <a:t>Commit to practicing synodality in daily life</a:t>
          </a:r>
        </a:p>
      </dgm:t>
    </dgm:pt>
    <dgm:pt modelId="{2A5ECFB0-E5EE-4694-A238-75B241B093CC}" type="parTrans" cxnId="{47CB76A3-285B-48F6-87B1-FCF72681283C}">
      <dgm:prSet/>
      <dgm:spPr/>
      <dgm:t>
        <a:bodyPr/>
        <a:lstStyle/>
        <a:p>
          <a:endParaRPr lang="en-US"/>
        </a:p>
      </dgm:t>
    </dgm:pt>
    <dgm:pt modelId="{E243A91E-D20E-48E2-B9F6-B1B2EC8A4071}" type="sibTrans" cxnId="{47CB76A3-285B-48F6-87B1-FCF72681283C}">
      <dgm:prSet/>
      <dgm:spPr/>
      <dgm:t>
        <a:bodyPr/>
        <a:lstStyle/>
        <a:p>
          <a:endParaRPr lang="en-US"/>
        </a:p>
      </dgm:t>
    </dgm:pt>
    <dgm:pt modelId="{72DFC358-BD1E-489C-ADC6-D01F5115994E}" type="pres">
      <dgm:prSet presAssocID="{1F67723F-6E18-48FF-9264-659845372EA0}" presName="root" presStyleCnt="0">
        <dgm:presLayoutVars>
          <dgm:dir/>
          <dgm:resizeHandles val="exact"/>
        </dgm:presLayoutVars>
      </dgm:prSet>
      <dgm:spPr/>
    </dgm:pt>
    <dgm:pt modelId="{6348CA4F-70BE-417E-A93A-3FD5ABE5A00C}" type="pres">
      <dgm:prSet presAssocID="{8E3A3C1E-D841-4FB3-A281-0CF4D72E91E1}" presName="compNode" presStyleCnt="0"/>
      <dgm:spPr/>
    </dgm:pt>
    <dgm:pt modelId="{381175B2-FEED-48C9-99D5-892A246F0E9D}" type="pres">
      <dgm:prSet presAssocID="{8E3A3C1E-D841-4FB3-A281-0CF4D72E91E1}" presName="bgRect" presStyleLbl="bgShp" presStyleIdx="0" presStyleCnt="6"/>
      <dgm:spPr/>
    </dgm:pt>
    <dgm:pt modelId="{DDCAE178-AB5C-43DD-968A-BC09DC0FBD97}" type="pres">
      <dgm:prSet presAssocID="{8E3A3C1E-D841-4FB3-A281-0CF4D72E91E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8D028C7-E4B2-4F05-9543-3290665ACA5B}" type="pres">
      <dgm:prSet presAssocID="{8E3A3C1E-D841-4FB3-A281-0CF4D72E91E1}" presName="spaceRect" presStyleCnt="0"/>
      <dgm:spPr/>
    </dgm:pt>
    <dgm:pt modelId="{28DC5ECA-E3EF-4D02-9245-C3D910CFF81A}" type="pres">
      <dgm:prSet presAssocID="{8E3A3C1E-D841-4FB3-A281-0CF4D72E91E1}" presName="parTx" presStyleLbl="revTx" presStyleIdx="0" presStyleCnt="6">
        <dgm:presLayoutVars>
          <dgm:chMax val="0"/>
          <dgm:chPref val="0"/>
        </dgm:presLayoutVars>
      </dgm:prSet>
      <dgm:spPr/>
    </dgm:pt>
    <dgm:pt modelId="{A13E9B33-4979-48A5-B8A0-8A90681EEC03}" type="pres">
      <dgm:prSet presAssocID="{301AB388-46AC-4C86-B5BA-AB280140FEA0}" presName="sibTrans" presStyleCnt="0"/>
      <dgm:spPr/>
    </dgm:pt>
    <dgm:pt modelId="{9464DC5F-46C0-4E83-A18A-3F8270C66BB3}" type="pres">
      <dgm:prSet presAssocID="{C12AD0F6-ECFD-4292-94CE-7DB28AB42A75}" presName="compNode" presStyleCnt="0"/>
      <dgm:spPr/>
    </dgm:pt>
    <dgm:pt modelId="{C06F008F-ED07-4DF0-AEE4-52FA28C9F8BE}" type="pres">
      <dgm:prSet presAssocID="{C12AD0F6-ECFD-4292-94CE-7DB28AB42A75}" presName="bgRect" presStyleLbl="bgShp" presStyleIdx="1" presStyleCnt="6"/>
      <dgm:spPr/>
    </dgm:pt>
    <dgm:pt modelId="{CBD9D847-1ADF-400E-BD22-692EBFB08C0F}" type="pres">
      <dgm:prSet presAssocID="{C12AD0F6-ECFD-4292-94CE-7DB28AB42A7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phones"/>
        </a:ext>
      </dgm:extLst>
    </dgm:pt>
    <dgm:pt modelId="{8D626B9E-3258-4917-A1E5-2B25395BAB50}" type="pres">
      <dgm:prSet presAssocID="{C12AD0F6-ECFD-4292-94CE-7DB28AB42A75}" presName="spaceRect" presStyleCnt="0"/>
      <dgm:spPr/>
    </dgm:pt>
    <dgm:pt modelId="{AF44D727-4CAC-46DB-A2CE-0A18EB26AA06}" type="pres">
      <dgm:prSet presAssocID="{C12AD0F6-ECFD-4292-94CE-7DB28AB42A75}" presName="parTx" presStyleLbl="revTx" presStyleIdx="1" presStyleCnt="6">
        <dgm:presLayoutVars>
          <dgm:chMax val="0"/>
          <dgm:chPref val="0"/>
        </dgm:presLayoutVars>
      </dgm:prSet>
      <dgm:spPr/>
    </dgm:pt>
    <dgm:pt modelId="{7A1687D9-E29A-4E27-BE94-0D0BEA4A433D}" type="pres">
      <dgm:prSet presAssocID="{1780D173-040F-4819-9FF4-0C3250E2ADBC}" presName="sibTrans" presStyleCnt="0"/>
      <dgm:spPr/>
    </dgm:pt>
    <dgm:pt modelId="{265E0D24-6717-41C0-92F4-5C8A337A8C25}" type="pres">
      <dgm:prSet presAssocID="{1217C875-BAEB-422D-AE1F-4A2837B785F6}" presName="compNode" presStyleCnt="0"/>
      <dgm:spPr/>
    </dgm:pt>
    <dgm:pt modelId="{C4070192-E6D9-4E50-82C5-242D9ED17AD8}" type="pres">
      <dgm:prSet presAssocID="{1217C875-BAEB-422D-AE1F-4A2837B785F6}" presName="bgRect" presStyleLbl="bgShp" presStyleIdx="2" presStyleCnt="6"/>
      <dgm:spPr/>
    </dgm:pt>
    <dgm:pt modelId="{56128673-9C81-4834-9A69-E7A9DE7A9ABA}" type="pres">
      <dgm:prSet presAssocID="{1217C875-BAEB-422D-AE1F-4A2837B785F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4DDFBCFA-424D-4179-B720-3B817FF17432}" type="pres">
      <dgm:prSet presAssocID="{1217C875-BAEB-422D-AE1F-4A2837B785F6}" presName="spaceRect" presStyleCnt="0"/>
      <dgm:spPr/>
    </dgm:pt>
    <dgm:pt modelId="{16F0AC70-E64F-44C9-8D91-E93F0F0BFEBC}" type="pres">
      <dgm:prSet presAssocID="{1217C875-BAEB-422D-AE1F-4A2837B785F6}" presName="parTx" presStyleLbl="revTx" presStyleIdx="2" presStyleCnt="6">
        <dgm:presLayoutVars>
          <dgm:chMax val="0"/>
          <dgm:chPref val="0"/>
        </dgm:presLayoutVars>
      </dgm:prSet>
      <dgm:spPr/>
    </dgm:pt>
    <dgm:pt modelId="{FE1DE274-6B4C-48EC-AFD2-1E4864EDEC2D}" type="pres">
      <dgm:prSet presAssocID="{01AC6752-D710-4A60-A5D6-D2CFAC0285E6}" presName="sibTrans" presStyleCnt="0"/>
      <dgm:spPr/>
    </dgm:pt>
    <dgm:pt modelId="{E75B9718-7CF2-4D1C-98B6-B725F131C471}" type="pres">
      <dgm:prSet presAssocID="{F8D25AAE-5CF8-46FB-9069-F22DF308A7E2}" presName="compNode" presStyleCnt="0"/>
      <dgm:spPr/>
    </dgm:pt>
    <dgm:pt modelId="{8BF78B2E-2733-462B-AE5A-C47F8D096892}" type="pres">
      <dgm:prSet presAssocID="{F8D25AAE-5CF8-46FB-9069-F22DF308A7E2}" presName="bgRect" presStyleLbl="bgShp" presStyleIdx="3" presStyleCnt="6"/>
      <dgm:spPr/>
    </dgm:pt>
    <dgm:pt modelId="{1330C890-0CA9-4EA0-9A33-A989ECF282C0}" type="pres">
      <dgm:prSet presAssocID="{F8D25AAE-5CF8-46FB-9069-F22DF308A7E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17799FB5-00E3-4E04-901A-F2C53260264A}" type="pres">
      <dgm:prSet presAssocID="{F8D25AAE-5CF8-46FB-9069-F22DF308A7E2}" presName="spaceRect" presStyleCnt="0"/>
      <dgm:spPr/>
    </dgm:pt>
    <dgm:pt modelId="{D478F8EA-576C-466D-9E1B-AD8BEFF252ED}" type="pres">
      <dgm:prSet presAssocID="{F8D25AAE-5CF8-46FB-9069-F22DF308A7E2}" presName="parTx" presStyleLbl="revTx" presStyleIdx="3" presStyleCnt="6">
        <dgm:presLayoutVars>
          <dgm:chMax val="0"/>
          <dgm:chPref val="0"/>
        </dgm:presLayoutVars>
      </dgm:prSet>
      <dgm:spPr/>
    </dgm:pt>
    <dgm:pt modelId="{E44C229D-3C21-456E-A3AE-882240082C18}" type="pres">
      <dgm:prSet presAssocID="{AEAD8C32-9EBD-402B-80C7-1B53D851432C}" presName="sibTrans" presStyleCnt="0"/>
      <dgm:spPr/>
    </dgm:pt>
    <dgm:pt modelId="{93320841-8B9C-402F-808A-881EDAF53253}" type="pres">
      <dgm:prSet presAssocID="{960195D6-A40D-4CF0-BD52-4DC7BBFC3A9D}" presName="compNode" presStyleCnt="0"/>
      <dgm:spPr/>
    </dgm:pt>
    <dgm:pt modelId="{8FC7912E-66C2-4B41-A736-1B70C2317CB4}" type="pres">
      <dgm:prSet presAssocID="{960195D6-A40D-4CF0-BD52-4DC7BBFC3A9D}" presName="bgRect" presStyleLbl="bgShp" presStyleIdx="4" presStyleCnt="6"/>
      <dgm:spPr/>
    </dgm:pt>
    <dgm:pt modelId="{F742FEEE-2BC5-4515-A6F3-C40552E2C116}" type="pres">
      <dgm:prSet presAssocID="{960195D6-A40D-4CF0-BD52-4DC7BBFC3A9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404A1297-B475-43A2-92B3-4C4D5D53F5FE}" type="pres">
      <dgm:prSet presAssocID="{960195D6-A40D-4CF0-BD52-4DC7BBFC3A9D}" presName="spaceRect" presStyleCnt="0"/>
      <dgm:spPr/>
    </dgm:pt>
    <dgm:pt modelId="{5548919F-BFA4-431D-8C19-E703337C5149}" type="pres">
      <dgm:prSet presAssocID="{960195D6-A40D-4CF0-BD52-4DC7BBFC3A9D}" presName="parTx" presStyleLbl="revTx" presStyleIdx="4" presStyleCnt="6">
        <dgm:presLayoutVars>
          <dgm:chMax val="0"/>
          <dgm:chPref val="0"/>
        </dgm:presLayoutVars>
      </dgm:prSet>
      <dgm:spPr/>
    </dgm:pt>
    <dgm:pt modelId="{DF483521-63F3-45F2-A5E1-1CAD3536A7A9}" type="pres">
      <dgm:prSet presAssocID="{B6A66519-DB78-4668-AEB5-9722F43F46A2}" presName="sibTrans" presStyleCnt="0"/>
      <dgm:spPr/>
    </dgm:pt>
    <dgm:pt modelId="{BA63A91F-E104-440F-8D91-9BE21D44F882}" type="pres">
      <dgm:prSet presAssocID="{C0ABA9D6-6B03-4F46-9410-C5916F77EAB3}" presName="compNode" presStyleCnt="0"/>
      <dgm:spPr/>
    </dgm:pt>
    <dgm:pt modelId="{F8CFCE69-B014-4154-9DD8-90F596FC63C1}" type="pres">
      <dgm:prSet presAssocID="{C0ABA9D6-6B03-4F46-9410-C5916F77EAB3}" presName="bgRect" presStyleLbl="bgShp" presStyleIdx="5" presStyleCnt="6"/>
      <dgm:spPr/>
    </dgm:pt>
    <dgm:pt modelId="{D96DA3EB-B77F-4766-BBD4-69813409B702}" type="pres">
      <dgm:prSet presAssocID="{C0ABA9D6-6B03-4F46-9410-C5916F77EA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peat"/>
        </a:ext>
      </dgm:extLst>
    </dgm:pt>
    <dgm:pt modelId="{91DA0DBE-DA4A-4C11-8F1A-E9E9AE4DD0C4}" type="pres">
      <dgm:prSet presAssocID="{C0ABA9D6-6B03-4F46-9410-C5916F77EAB3}" presName="spaceRect" presStyleCnt="0"/>
      <dgm:spPr/>
    </dgm:pt>
    <dgm:pt modelId="{22ED3C44-7645-4CF0-9FAC-9FC3A500C59F}" type="pres">
      <dgm:prSet presAssocID="{C0ABA9D6-6B03-4F46-9410-C5916F77EAB3}" presName="parTx" presStyleLbl="revTx" presStyleIdx="5" presStyleCnt="6">
        <dgm:presLayoutVars>
          <dgm:chMax val="0"/>
          <dgm:chPref val="0"/>
        </dgm:presLayoutVars>
      </dgm:prSet>
      <dgm:spPr/>
    </dgm:pt>
  </dgm:ptLst>
  <dgm:cxnLst>
    <dgm:cxn modelId="{3F223B00-001C-4124-90E5-19946ECD9279}" type="presOf" srcId="{F8D25AAE-5CF8-46FB-9069-F22DF308A7E2}" destId="{D478F8EA-576C-466D-9E1B-AD8BEFF252ED}" srcOrd="0" destOrd="0" presId="urn:microsoft.com/office/officeart/2018/2/layout/IconVerticalSolidList"/>
    <dgm:cxn modelId="{3F72D50C-B298-463C-8E13-00D59B94420F}" type="presOf" srcId="{1217C875-BAEB-422D-AE1F-4A2837B785F6}" destId="{16F0AC70-E64F-44C9-8D91-E93F0F0BFEBC}" srcOrd="0" destOrd="0" presId="urn:microsoft.com/office/officeart/2018/2/layout/IconVerticalSolidList"/>
    <dgm:cxn modelId="{77FECB60-F289-4189-8643-40AF0668FCDE}" type="presOf" srcId="{8E3A3C1E-D841-4FB3-A281-0CF4D72E91E1}" destId="{28DC5ECA-E3EF-4D02-9245-C3D910CFF81A}" srcOrd="0" destOrd="0" presId="urn:microsoft.com/office/officeart/2018/2/layout/IconVerticalSolidList"/>
    <dgm:cxn modelId="{25113445-9795-4F7E-836B-0D70D9808019}" type="presOf" srcId="{C12AD0F6-ECFD-4292-94CE-7DB28AB42A75}" destId="{AF44D727-4CAC-46DB-A2CE-0A18EB26AA06}" srcOrd="0" destOrd="0" presId="urn:microsoft.com/office/officeart/2018/2/layout/IconVerticalSolidList"/>
    <dgm:cxn modelId="{3D7B854F-D981-4500-9EBB-14BA09F0EC1C}" type="presOf" srcId="{C0ABA9D6-6B03-4F46-9410-C5916F77EAB3}" destId="{22ED3C44-7645-4CF0-9FAC-9FC3A500C59F}" srcOrd="0" destOrd="0" presId="urn:microsoft.com/office/officeart/2018/2/layout/IconVerticalSolidList"/>
    <dgm:cxn modelId="{706E8259-CBEA-4B4C-92E9-E2DD1F62B07D}" srcId="{1F67723F-6E18-48FF-9264-659845372EA0}" destId="{8E3A3C1E-D841-4FB3-A281-0CF4D72E91E1}" srcOrd="0" destOrd="0" parTransId="{3E664F35-893B-4B93-8DDF-B304472322C3}" sibTransId="{301AB388-46AC-4C86-B5BA-AB280140FEA0}"/>
    <dgm:cxn modelId="{DAA7417F-15E8-4BA5-AA2B-845D2C9A6B0E}" srcId="{1F67723F-6E18-48FF-9264-659845372EA0}" destId="{960195D6-A40D-4CF0-BD52-4DC7BBFC3A9D}" srcOrd="4" destOrd="0" parTransId="{E643B5B0-9A2B-4A1C-9FB8-631645993851}" sibTransId="{B6A66519-DB78-4668-AEB5-9722F43F46A2}"/>
    <dgm:cxn modelId="{E5FD5697-C52D-4F6A-B220-DB7ACD9F87A7}" type="presOf" srcId="{960195D6-A40D-4CF0-BD52-4DC7BBFC3A9D}" destId="{5548919F-BFA4-431D-8C19-E703337C5149}" srcOrd="0" destOrd="0" presId="urn:microsoft.com/office/officeart/2018/2/layout/IconVerticalSolidList"/>
    <dgm:cxn modelId="{7F64BE98-3019-456E-8603-ACA32B284414}" type="presOf" srcId="{1F67723F-6E18-48FF-9264-659845372EA0}" destId="{72DFC358-BD1E-489C-ADC6-D01F5115994E}" srcOrd="0" destOrd="0" presId="urn:microsoft.com/office/officeart/2018/2/layout/IconVerticalSolidList"/>
    <dgm:cxn modelId="{47CB76A3-285B-48F6-87B1-FCF72681283C}" srcId="{1F67723F-6E18-48FF-9264-659845372EA0}" destId="{C0ABA9D6-6B03-4F46-9410-C5916F77EAB3}" srcOrd="5" destOrd="0" parTransId="{2A5ECFB0-E5EE-4694-A238-75B241B093CC}" sibTransId="{E243A91E-D20E-48E2-B9F6-B1B2EC8A4071}"/>
    <dgm:cxn modelId="{7DC821C5-587B-407B-801D-D8B1CBC650CD}" srcId="{1F67723F-6E18-48FF-9264-659845372EA0}" destId="{F8D25AAE-5CF8-46FB-9069-F22DF308A7E2}" srcOrd="3" destOrd="0" parTransId="{6D541D00-291D-40C0-87AF-8D90788A7978}" sibTransId="{AEAD8C32-9EBD-402B-80C7-1B53D851432C}"/>
    <dgm:cxn modelId="{19E1C0E3-3EEB-4EC5-8F88-A080B059659F}" srcId="{1F67723F-6E18-48FF-9264-659845372EA0}" destId="{1217C875-BAEB-422D-AE1F-4A2837B785F6}" srcOrd="2" destOrd="0" parTransId="{3BC994A6-ED47-4A6B-94A7-02772E543804}" sibTransId="{01AC6752-D710-4A60-A5D6-D2CFAC0285E6}"/>
    <dgm:cxn modelId="{505C49EF-6D76-4EE5-B4F5-E0CD24143F01}" srcId="{1F67723F-6E18-48FF-9264-659845372EA0}" destId="{C12AD0F6-ECFD-4292-94CE-7DB28AB42A75}" srcOrd="1" destOrd="0" parTransId="{98346C7F-3F40-4CDF-A265-45116508B953}" sibTransId="{1780D173-040F-4819-9FF4-0C3250E2ADBC}"/>
    <dgm:cxn modelId="{71C078EC-D2D1-4FC6-87E8-B901F639924C}" type="presParOf" srcId="{72DFC358-BD1E-489C-ADC6-D01F5115994E}" destId="{6348CA4F-70BE-417E-A93A-3FD5ABE5A00C}" srcOrd="0" destOrd="0" presId="urn:microsoft.com/office/officeart/2018/2/layout/IconVerticalSolidList"/>
    <dgm:cxn modelId="{3E2F7E45-FC79-46A7-9FF1-28B7CDC3872B}" type="presParOf" srcId="{6348CA4F-70BE-417E-A93A-3FD5ABE5A00C}" destId="{381175B2-FEED-48C9-99D5-892A246F0E9D}" srcOrd="0" destOrd="0" presId="urn:microsoft.com/office/officeart/2018/2/layout/IconVerticalSolidList"/>
    <dgm:cxn modelId="{3252CC54-D352-42A2-AC83-34B8C98A68CA}" type="presParOf" srcId="{6348CA4F-70BE-417E-A93A-3FD5ABE5A00C}" destId="{DDCAE178-AB5C-43DD-968A-BC09DC0FBD97}" srcOrd="1" destOrd="0" presId="urn:microsoft.com/office/officeart/2018/2/layout/IconVerticalSolidList"/>
    <dgm:cxn modelId="{091F2B06-369C-422E-B4D7-1A15785D2138}" type="presParOf" srcId="{6348CA4F-70BE-417E-A93A-3FD5ABE5A00C}" destId="{58D028C7-E4B2-4F05-9543-3290665ACA5B}" srcOrd="2" destOrd="0" presId="urn:microsoft.com/office/officeart/2018/2/layout/IconVerticalSolidList"/>
    <dgm:cxn modelId="{E9928C59-1AD6-43E4-98DC-F6568760261E}" type="presParOf" srcId="{6348CA4F-70BE-417E-A93A-3FD5ABE5A00C}" destId="{28DC5ECA-E3EF-4D02-9245-C3D910CFF81A}" srcOrd="3" destOrd="0" presId="urn:microsoft.com/office/officeart/2018/2/layout/IconVerticalSolidList"/>
    <dgm:cxn modelId="{E34A4093-4585-4ECD-8369-61F497751D2F}" type="presParOf" srcId="{72DFC358-BD1E-489C-ADC6-D01F5115994E}" destId="{A13E9B33-4979-48A5-B8A0-8A90681EEC03}" srcOrd="1" destOrd="0" presId="urn:microsoft.com/office/officeart/2018/2/layout/IconVerticalSolidList"/>
    <dgm:cxn modelId="{783B5D90-E321-44C0-98C4-DB1A1C19E9FA}" type="presParOf" srcId="{72DFC358-BD1E-489C-ADC6-D01F5115994E}" destId="{9464DC5F-46C0-4E83-A18A-3F8270C66BB3}" srcOrd="2" destOrd="0" presId="urn:microsoft.com/office/officeart/2018/2/layout/IconVerticalSolidList"/>
    <dgm:cxn modelId="{AADC46E8-9526-4695-9AB3-58CE7949FE28}" type="presParOf" srcId="{9464DC5F-46C0-4E83-A18A-3F8270C66BB3}" destId="{C06F008F-ED07-4DF0-AEE4-52FA28C9F8BE}" srcOrd="0" destOrd="0" presId="urn:microsoft.com/office/officeart/2018/2/layout/IconVerticalSolidList"/>
    <dgm:cxn modelId="{1E1CF07E-7046-4613-B96C-9C08365DE38C}" type="presParOf" srcId="{9464DC5F-46C0-4E83-A18A-3F8270C66BB3}" destId="{CBD9D847-1ADF-400E-BD22-692EBFB08C0F}" srcOrd="1" destOrd="0" presId="urn:microsoft.com/office/officeart/2018/2/layout/IconVerticalSolidList"/>
    <dgm:cxn modelId="{BC46AAC1-4C82-48C5-9224-32C913DDF62B}" type="presParOf" srcId="{9464DC5F-46C0-4E83-A18A-3F8270C66BB3}" destId="{8D626B9E-3258-4917-A1E5-2B25395BAB50}" srcOrd="2" destOrd="0" presId="urn:microsoft.com/office/officeart/2018/2/layout/IconVerticalSolidList"/>
    <dgm:cxn modelId="{77E3BA8E-FB91-41A7-8E9D-2D02A899EACF}" type="presParOf" srcId="{9464DC5F-46C0-4E83-A18A-3F8270C66BB3}" destId="{AF44D727-4CAC-46DB-A2CE-0A18EB26AA06}" srcOrd="3" destOrd="0" presId="urn:microsoft.com/office/officeart/2018/2/layout/IconVerticalSolidList"/>
    <dgm:cxn modelId="{A2AC8CA1-7C42-45DB-8195-1A9CABD87F8A}" type="presParOf" srcId="{72DFC358-BD1E-489C-ADC6-D01F5115994E}" destId="{7A1687D9-E29A-4E27-BE94-0D0BEA4A433D}" srcOrd="3" destOrd="0" presId="urn:microsoft.com/office/officeart/2018/2/layout/IconVerticalSolidList"/>
    <dgm:cxn modelId="{18DD919A-A751-44AE-86FB-464524219106}" type="presParOf" srcId="{72DFC358-BD1E-489C-ADC6-D01F5115994E}" destId="{265E0D24-6717-41C0-92F4-5C8A337A8C25}" srcOrd="4" destOrd="0" presId="urn:microsoft.com/office/officeart/2018/2/layout/IconVerticalSolidList"/>
    <dgm:cxn modelId="{E4FE0CE4-8CC1-4D25-8C6D-F04314586E75}" type="presParOf" srcId="{265E0D24-6717-41C0-92F4-5C8A337A8C25}" destId="{C4070192-E6D9-4E50-82C5-242D9ED17AD8}" srcOrd="0" destOrd="0" presId="urn:microsoft.com/office/officeart/2018/2/layout/IconVerticalSolidList"/>
    <dgm:cxn modelId="{AF2E5F03-6A74-4A6D-969D-F830FED3D4C1}" type="presParOf" srcId="{265E0D24-6717-41C0-92F4-5C8A337A8C25}" destId="{56128673-9C81-4834-9A69-E7A9DE7A9ABA}" srcOrd="1" destOrd="0" presId="urn:microsoft.com/office/officeart/2018/2/layout/IconVerticalSolidList"/>
    <dgm:cxn modelId="{39EA6999-A303-4686-B1C0-68EEAC11BE8F}" type="presParOf" srcId="{265E0D24-6717-41C0-92F4-5C8A337A8C25}" destId="{4DDFBCFA-424D-4179-B720-3B817FF17432}" srcOrd="2" destOrd="0" presId="urn:microsoft.com/office/officeart/2018/2/layout/IconVerticalSolidList"/>
    <dgm:cxn modelId="{53687C13-C313-444B-A40D-3086E8055BD8}" type="presParOf" srcId="{265E0D24-6717-41C0-92F4-5C8A337A8C25}" destId="{16F0AC70-E64F-44C9-8D91-E93F0F0BFEBC}" srcOrd="3" destOrd="0" presId="urn:microsoft.com/office/officeart/2018/2/layout/IconVerticalSolidList"/>
    <dgm:cxn modelId="{76E54DE6-C5B1-4324-891F-D612B5D9A310}" type="presParOf" srcId="{72DFC358-BD1E-489C-ADC6-D01F5115994E}" destId="{FE1DE274-6B4C-48EC-AFD2-1E4864EDEC2D}" srcOrd="5" destOrd="0" presId="urn:microsoft.com/office/officeart/2018/2/layout/IconVerticalSolidList"/>
    <dgm:cxn modelId="{F6D7A21E-9931-478C-9D69-AC9A8BA5616A}" type="presParOf" srcId="{72DFC358-BD1E-489C-ADC6-D01F5115994E}" destId="{E75B9718-7CF2-4D1C-98B6-B725F131C471}" srcOrd="6" destOrd="0" presId="urn:microsoft.com/office/officeart/2018/2/layout/IconVerticalSolidList"/>
    <dgm:cxn modelId="{4D89A1A3-FA02-4F7F-AABB-DA5BC59873D0}" type="presParOf" srcId="{E75B9718-7CF2-4D1C-98B6-B725F131C471}" destId="{8BF78B2E-2733-462B-AE5A-C47F8D096892}" srcOrd="0" destOrd="0" presId="urn:microsoft.com/office/officeart/2018/2/layout/IconVerticalSolidList"/>
    <dgm:cxn modelId="{3F66C858-98DA-4143-BE12-9473F0A9387B}" type="presParOf" srcId="{E75B9718-7CF2-4D1C-98B6-B725F131C471}" destId="{1330C890-0CA9-4EA0-9A33-A989ECF282C0}" srcOrd="1" destOrd="0" presId="urn:microsoft.com/office/officeart/2018/2/layout/IconVerticalSolidList"/>
    <dgm:cxn modelId="{F8813D58-17D4-44DD-A1CE-BFBB58B25FA5}" type="presParOf" srcId="{E75B9718-7CF2-4D1C-98B6-B725F131C471}" destId="{17799FB5-00E3-4E04-901A-F2C53260264A}" srcOrd="2" destOrd="0" presId="urn:microsoft.com/office/officeart/2018/2/layout/IconVerticalSolidList"/>
    <dgm:cxn modelId="{C54C3DFC-66D2-4914-9BCD-EE50CEA9A925}" type="presParOf" srcId="{E75B9718-7CF2-4D1C-98B6-B725F131C471}" destId="{D478F8EA-576C-466D-9E1B-AD8BEFF252ED}" srcOrd="3" destOrd="0" presId="urn:microsoft.com/office/officeart/2018/2/layout/IconVerticalSolidList"/>
    <dgm:cxn modelId="{73B09DC2-9461-4B6E-9A88-C2227B708612}" type="presParOf" srcId="{72DFC358-BD1E-489C-ADC6-D01F5115994E}" destId="{E44C229D-3C21-456E-A3AE-882240082C18}" srcOrd="7" destOrd="0" presId="urn:microsoft.com/office/officeart/2018/2/layout/IconVerticalSolidList"/>
    <dgm:cxn modelId="{8B77F85E-97AF-4860-9463-D91E78C02B16}" type="presParOf" srcId="{72DFC358-BD1E-489C-ADC6-D01F5115994E}" destId="{93320841-8B9C-402F-808A-881EDAF53253}" srcOrd="8" destOrd="0" presId="urn:microsoft.com/office/officeart/2018/2/layout/IconVerticalSolidList"/>
    <dgm:cxn modelId="{BE48FA66-D104-4C19-99A5-456A00037CF9}" type="presParOf" srcId="{93320841-8B9C-402F-808A-881EDAF53253}" destId="{8FC7912E-66C2-4B41-A736-1B70C2317CB4}" srcOrd="0" destOrd="0" presId="urn:microsoft.com/office/officeart/2018/2/layout/IconVerticalSolidList"/>
    <dgm:cxn modelId="{BF78A37F-870E-4310-9E3D-583CA9637E11}" type="presParOf" srcId="{93320841-8B9C-402F-808A-881EDAF53253}" destId="{F742FEEE-2BC5-4515-A6F3-C40552E2C116}" srcOrd="1" destOrd="0" presId="urn:microsoft.com/office/officeart/2018/2/layout/IconVerticalSolidList"/>
    <dgm:cxn modelId="{C48A7475-83C8-4365-9043-3070844AE110}" type="presParOf" srcId="{93320841-8B9C-402F-808A-881EDAF53253}" destId="{404A1297-B475-43A2-92B3-4C4D5D53F5FE}" srcOrd="2" destOrd="0" presId="urn:microsoft.com/office/officeart/2018/2/layout/IconVerticalSolidList"/>
    <dgm:cxn modelId="{A4283824-DE42-4A19-9555-85AC5B57BB85}" type="presParOf" srcId="{93320841-8B9C-402F-808A-881EDAF53253}" destId="{5548919F-BFA4-431D-8C19-E703337C5149}" srcOrd="3" destOrd="0" presId="urn:microsoft.com/office/officeart/2018/2/layout/IconVerticalSolidList"/>
    <dgm:cxn modelId="{4E10BE91-68B2-4F90-AB78-298DA7BF031F}" type="presParOf" srcId="{72DFC358-BD1E-489C-ADC6-D01F5115994E}" destId="{DF483521-63F3-45F2-A5E1-1CAD3536A7A9}" srcOrd="9" destOrd="0" presId="urn:microsoft.com/office/officeart/2018/2/layout/IconVerticalSolidList"/>
    <dgm:cxn modelId="{5554A528-4C37-4ECA-AA08-BD3857C88F90}" type="presParOf" srcId="{72DFC358-BD1E-489C-ADC6-D01F5115994E}" destId="{BA63A91F-E104-440F-8D91-9BE21D44F882}" srcOrd="10" destOrd="0" presId="urn:microsoft.com/office/officeart/2018/2/layout/IconVerticalSolidList"/>
    <dgm:cxn modelId="{3BD2EA30-4A66-4F4C-B0D3-BA19EE549A04}" type="presParOf" srcId="{BA63A91F-E104-440F-8D91-9BE21D44F882}" destId="{F8CFCE69-B014-4154-9DD8-90F596FC63C1}" srcOrd="0" destOrd="0" presId="urn:microsoft.com/office/officeart/2018/2/layout/IconVerticalSolidList"/>
    <dgm:cxn modelId="{5AC0AA68-741F-4691-A910-193CAE5D6D63}" type="presParOf" srcId="{BA63A91F-E104-440F-8D91-9BE21D44F882}" destId="{D96DA3EB-B77F-4766-BBD4-69813409B702}" srcOrd="1" destOrd="0" presId="urn:microsoft.com/office/officeart/2018/2/layout/IconVerticalSolidList"/>
    <dgm:cxn modelId="{9C87841D-06A7-4095-83EE-E196A88FB178}" type="presParOf" srcId="{BA63A91F-E104-440F-8D91-9BE21D44F882}" destId="{91DA0DBE-DA4A-4C11-8F1A-E9E9AE4DD0C4}" srcOrd="2" destOrd="0" presId="urn:microsoft.com/office/officeart/2018/2/layout/IconVerticalSolidList"/>
    <dgm:cxn modelId="{FE7FF51B-D2DC-4F77-A937-8FBA6F87E3A9}" type="presParOf" srcId="{BA63A91F-E104-440F-8D91-9BE21D44F882}" destId="{22ED3C44-7645-4CF0-9FAC-9FC3A500C59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B1A0A-9D8B-4082-AE6F-A3906958F6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6452B47-C0B4-4B84-80CB-34183067423C}">
      <dgm:prSet/>
      <dgm:spPr/>
      <dgm:t>
        <a:bodyPr/>
        <a:lstStyle/>
        <a:p>
          <a:r>
            <a:rPr lang="en-US" dirty="0"/>
            <a:t>My beliefs are the truth. </a:t>
          </a:r>
        </a:p>
      </dgm:t>
    </dgm:pt>
    <dgm:pt modelId="{66ABFA27-A9BD-411B-AA4C-3473C9FAC38E}" type="parTrans" cxnId="{64AB85EC-6350-4C73-BB9A-ECD2FBB8D727}">
      <dgm:prSet/>
      <dgm:spPr/>
      <dgm:t>
        <a:bodyPr/>
        <a:lstStyle/>
        <a:p>
          <a:endParaRPr lang="en-US"/>
        </a:p>
      </dgm:t>
    </dgm:pt>
    <dgm:pt modelId="{335D32ED-A975-4D70-89E3-62A63C4FE760}" type="sibTrans" cxnId="{64AB85EC-6350-4C73-BB9A-ECD2FBB8D727}">
      <dgm:prSet/>
      <dgm:spPr/>
      <dgm:t>
        <a:bodyPr/>
        <a:lstStyle/>
        <a:p>
          <a:endParaRPr lang="en-US"/>
        </a:p>
      </dgm:t>
    </dgm:pt>
    <dgm:pt modelId="{A8815668-09EA-48E7-8074-6E6EE6152121}">
      <dgm:prSet/>
      <dgm:spPr/>
      <dgm:t>
        <a:bodyPr/>
        <a:lstStyle/>
        <a:p>
          <a:r>
            <a:rPr lang="en-US" dirty="0"/>
            <a:t>The truth is obvious. </a:t>
          </a:r>
        </a:p>
      </dgm:t>
    </dgm:pt>
    <dgm:pt modelId="{CEA43F74-1C4C-4808-BB23-7CB301192261}" type="parTrans" cxnId="{86EA3EDD-13C9-48CD-B138-5A69497CC862}">
      <dgm:prSet/>
      <dgm:spPr/>
      <dgm:t>
        <a:bodyPr/>
        <a:lstStyle/>
        <a:p>
          <a:endParaRPr lang="en-US"/>
        </a:p>
      </dgm:t>
    </dgm:pt>
    <dgm:pt modelId="{C9C91F5D-B482-4CD1-B5AE-267242E2B1AE}" type="sibTrans" cxnId="{86EA3EDD-13C9-48CD-B138-5A69497CC862}">
      <dgm:prSet/>
      <dgm:spPr/>
      <dgm:t>
        <a:bodyPr/>
        <a:lstStyle/>
        <a:p>
          <a:endParaRPr lang="en-US"/>
        </a:p>
      </dgm:t>
    </dgm:pt>
    <dgm:pt modelId="{93E0FED4-7F7D-4763-A829-395F0704B066}">
      <dgm:prSet/>
      <dgm:spPr/>
      <dgm:t>
        <a:bodyPr/>
        <a:lstStyle/>
        <a:p>
          <a:r>
            <a:rPr lang="en-US" dirty="0"/>
            <a:t>My beliefs are objective.</a:t>
          </a:r>
        </a:p>
      </dgm:t>
    </dgm:pt>
    <dgm:pt modelId="{930BCA9B-AD94-421E-A554-B948C480DCBB}" type="parTrans" cxnId="{DA0AB778-F23E-4D33-B7EA-DB59CD8DE21C}">
      <dgm:prSet/>
      <dgm:spPr/>
      <dgm:t>
        <a:bodyPr/>
        <a:lstStyle/>
        <a:p>
          <a:endParaRPr lang="en-US"/>
        </a:p>
      </dgm:t>
    </dgm:pt>
    <dgm:pt modelId="{4E18CB4B-9E8F-43DE-80FE-DC35F07EE6FC}" type="sibTrans" cxnId="{DA0AB778-F23E-4D33-B7EA-DB59CD8DE21C}">
      <dgm:prSet/>
      <dgm:spPr/>
      <dgm:t>
        <a:bodyPr/>
        <a:lstStyle/>
        <a:p>
          <a:endParaRPr lang="en-US"/>
        </a:p>
      </dgm:t>
    </dgm:pt>
    <dgm:pt modelId="{844AFECB-3625-43A0-BB0E-D16CB655A5C1}" type="pres">
      <dgm:prSet presAssocID="{EA1B1A0A-9D8B-4082-AE6F-A3906958F671}" presName="diagram" presStyleCnt="0">
        <dgm:presLayoutVars>
          <dgm:dir/>
          <dgm:resizeHandles val="exact"/>
        </dgm:presLayoutVars>
      </dgm:prSet>
      <dgm:spPr/>
    </dgm:pt>
    <dgm:pt modelId="{B0A9133B-5E3F-4A9D-A34F-ACEBAADFDD51}" type="pres">
      <dgm:prSet presAssocID="{96452B47-C0B4-4B84-80CB-34183067423C}" presName="node" presStyleLbl="node1" presStyleIdx="0" presStyleCnt="3">
        <dgm:presLayoutVars>
          <dgm:bulletEnabled val="1"/>
        </dgm:presLayoutVars>
      </dgm:prSet>
      <dgm:spPr/>
    </dgm:pt>
    <dgm:pt modelId="{EBA604FD-39B3-4E3B-A3AD-7B463B863A40}" type="pres">
      <dgm:prSet presAssocID="{335D32ED-A975-4D70-89E3-62A63C4FE760}" presName="sibTrans" presStyleCnt="0"/>
      <dgm:spPr/>
    </dgm:pt>
    <dgm:pt modelId="{E31B42FC-5BB5-4A8E-9DE5-BB2B8BC8D4F8}" type="pres">
      <dgm:prSet presAssocID="{A8815668-09EA-48E7-8074-6E6EE6152121}" presName="node" presStyleLbl="node1" presStyleIdx="1" presStyleCnt="3">
        <dgm:presLayoutVars>
          <dgm:bulletEnabled val="1"/>
        </dgm:presLayoutVars>
      </dgm:prSet>
      <dgm:spPr/>
    </dgm:pt>
    <dgm:pt modelId="{24F16AF6-C247-4F91-80F7-88DFBC7A96DB}" type="pres">
      <dgm:prSet presAssocID="{C9C91F5D-B482-4CD1-B5AE-267242E2B1AE}" presName="sibTrans" presStyleCnt="0"/>
      <dgm:spPr/>
    </dgm:pt>
    <dgm:pt modelId="{D5DABF70-447D-460B-A17E-EE4E8972F303}" type="pres">
      <dgm:prSet presAssocID="{93E0FED4-7F7D-4763-A829-395F0704B066}" presName="node" presStyleLbl="node1" presStyleIdx="2" presStyleCnt="3">
        <dgm:presLayoutVars>
          <dgm:bulletEnabled val="1"/>
        </dgm:presLayoutVars>
      </dgm:prSet>
      <dgm:spPr/>
    </dgm:pt>
  </dgm:ptLst>
  <dgm:cxnLst>
    <dgm:cxn modelId="{E98EE914-A9C9-4752-BA69-7B22655EF8B2}" type="presOf" srcId="{A8815668-09EA-48E7-8074-6E6EE6152121}" destId="{E31B42FC-5BB5-4A8E-9DE5-BB2B8BC8D4F8}" srcOrd="0" destOrd="0" presId="urn:microsoft.com/office/officeart/2005/8/layout/default"/>
    <dgm:cxn modelId="{A156E834-3DB4-4316-93DF-9812C0D865E2}" type="presOf" srcId="{93E0FED4-7F7D-4763-A829-395F0704B066}" destId="{D5DABF70-447D-460B-A17E-EE4E8972F303}" srcOrd="0" destOrd="0" presId="urn:microsoft.com/office/officeart/2005/8/layout/default"/>
    <dgm:cxn modelId="{AB374C42-DEFB-4940-A3A8-10ACB3D6149B}" type="presOf" srcId="{EA1B1A0A-9D8B-4082-AE6F-A3906958F671}" destId="{844AFECB-3625-43A0-BB0E-D16CB655A5C1}" srcOrd="0" destOrd="0" presId="urn:microsoft.com/office/officeart/2005/8/layout/default"/>
    <dgm:cxn modelId="{DA0AB778-F23E-4D33-B7EA-DB59CD8DE21C}" srcId="{EA1B1A0A-9D8B-4082-AE6F-A3906958F671}" destId="{93E0FED4-7F7D-4763-A829-395F0704B066}" srcOrd="2" destOrd="0" parTransId="{930BCA9B-AD94-421E-A554-B948C480DCBB}" sibTransId="{4E18CB4B-9E8F-43DE-80FE-DC35F07EE6FC}"/>
    <dgm:cxn modelId="{86EA3EDD-13C9-48CD-B138-5A69497CC862}" srcId="{EA1B1A0A-9D8B-4082-AE6F-A3906958F671}" destId="{A8815668-09EA-48E7-8074-6E6EE6152121}" srcOrd="1" destOrd="0" parTransId="{CEA43F74-1C4C-4808-BB23-7CB301192261}" sibTransId="{C9C91F5D-B482-4CD1-B5AE-267242E2B1AE}"/>
    <dgm:cxn modelId="{64AB85EC-6350-4C73-BB9A-ECD2FBB8D727}" srcId="{EA1B1A0A-9D8B-4082-AE6F-A3906958F671}" destId="{96452B47-C0B4-4B84-80CB-34183067423C}" srcOrd="0" destOrd="0" parTransId="{66ABFA27-A9BD-411B-AA4C-3473C9FAC38E}" sibTransId="{335D32ED-A975-4D70-89E3-62A63C4FE760}"/>
    <dgm:cxn modelId="{EA754CFF-C7D1-46CA-9F5D-4448CDF27FD5}" type="presOf" srcId="{96452B47-C0B4-4B84-80CB-34183067423C}" destId="{B0A9133B-5E3F-4A9D-A34F-ACEBAADFDD51}" srcOrd="0" destOrd="0" presId="urn:microsoft.com/office/officeart/2005/8/layout/default"/>
    <dgm:cxn modelId="{EDADBA5A-4FEF-44F1-9135-C1ADD5F79768}" type="presParOf" srcId="{844AFECB-3625-43A0-BB0E-D16CB655A5C1}" destId="{B0A9133B-5E3F-4A9D-A34F-ACEBAADFDD51}" srcOrd="0" destOrd="0" presId="urn:microsoft.com/office/officeart/2005/8/layout/default"/>
    <dgm:cxn modelId="{2F6F9EEC-4F5B-420E-949A-5151E54646EE}" type="presParOf" srcId="{844AFECB-3625-43A0-BB0E-D16CB655A5C1}" destId="{EBA604FD-39B3-4E3B-A3AD-7B463B863A40}" srcOrd="1" destOrd="0" presId="urn:microsoft.com/office/officeart/2005/8/layout/default"/>
    <dgm:cxn modelId="{211EC274-CC89-4B67-8AF1-CE7E1AF20A66}" type="presParOf" srcId="{844AFECB-3625-43A0-BB0E-D16CB655A5C1}" destId="{E31B42FC-5BB5-4A8E-9DE5-BB2B8BC8D4F8}" srcOrd="2" destOrd="0" presId="urn:microsoft.com/office/officeart/2005/8/layout/default"/>
    <dgm:cxn modelId="{4361EA14-2A0D-40A0-A848-230A44EC69BB}" type="presParOf" srcId="{844AFECB-3625-43A0-BB0E-D16CB655A5C1}" destId="{24F16AF6-C247-4F91-80F7-88DFBC7A96DB}" srcOrd="3" destOrd="0" presId="urn:microsoft.com/office/officeart/2005/8/layout/default"/>
    <dgm:cxn modelId="{7DEF0C31-1569-48EB-A4AD-C1C9E91182E7}" type="presParOf" srcId="{844AFECB-3625-43A0-BB0E-D16CB655A5C1}" destId="{D5DABF70-447D-460B-A17E-EE4E8972F30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6F88B-C6DC-4A8C-93DE-DA7236EBF0E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FAC664-DD71-4EB7-8CBD-027C323C9CC7}">
      <dgm:prSet/>
      <dgm:spPr/>
      <dgm:t>
        <a:bodyPr/>
        <a:lstStyle/>
        <a:p>
          <a:r>
            <a:rPr lang="en-US" dirty="0"/>
            <a:t>I am called to acknowledge that I have biases. Then, I educate myself about the people, culture, or organizations I hold biases about. </a:t>
          </a:r>
        </a:p>
      </dgm:t>
    </dgm:pt>
    <dgm:pt modelId="{E2ED22D2-2821-4B8D-B288-08D6CFFCF1B2}" type="parTrans" cxnId="{0DC3882F-E3DE-4D73-A5DD-2EDEAD4375D9}">
      <dgm:prSet/>
      <dgm:spPr/>
      <dgm:t>
        <a:bodyPr/>
        <a:lstStyle/>
        <a:p>
          <a:endParaRPr lang="en-US"/>
        </a:p>
      </dgm:t>
    </dgm:pt>
    <dgm:pt modelId="{C8BA6CDE-6F51-48C7-B55D-E4F37189170D}" type="sibTrans" cxnId="{0DC3882F-E3DE-4D73-A5DD-2EDEAD4375D9}">
      <dgm:prSet/>
      <dgm:spPr/>
      <dgm:t>
        <a:bodyPr/>
        <a:lstStyle/>
        <a:p>
          <a:endParaRPr lang="en-US"/>
        </a:p>
      </dgm:t>
    </dgm:pt>
    <dgm:pt modelId="{EDD6C244-5D0B-42B0-9FF5-F8AF743EFD30}">
      <dgm:prSet/>
      <dgm:spPr/>
      <dgm:t>
        <a:bodyPr/>
        <a:lstStyle/>
        <a:p>
          <a:r>
            <a:rPr lang="en-US" dirty="0"/>
            <a:t>I am called to let other people challenge my assumptions. </a:t>
          </a:r>
        </a:p>
      </dgm:t>
    </dgm:pt>
    <dgm:pt modelId="{FD676BF8-403B-4D7E-8320-EAB5678581E9}" type="parTrans" cxnId="{F00BED58-C9D5-4E87-B9CA-EF19CE57D40D}">
      <dgm:prSet/>
      <dgm:spPr/>
      <dgm:t>
        <a:bodyPr/>
        <a:lstStyle/>
        <a:p>
          <a:endParaRPr lang="en-US"/>
        </a:p>
      </dgm:t>
    </dgm:pt>
    <dgm:pt modelId="{5E254E39-88F3-4311-8C4C-0CE404616477}" type="sibTrans" cxnId="{F00BED58-C9D5-4E87-B9CA-EF19CE57D40D}">
      <dgm:prSet/>
      <dgm:spPr/>
      <dgm:t>
        <a:bodyPr/>
        <a:lstStyle/>
        <a:p>
          <a:endParaRPr lang="en-US"/>
        </a:p>
      </dgm:t>
    </dgm:pt>
    <dgm:pt modelId="{D1754F27-762D-4197-9EEC-50B7FC473F17}">
      <dgm:prSet/>
      <dgm:spPr/>
      <dgm:t>
        <a:bodyPr/>
        <a:lstStyle/>
        <a:p>
          <a:r>
            <a:rPr lang="en-US" dirty="0"/>
            <a:t>I am called to be open to feedback. </a:t>
          </a:r>
        </a:p>
      </dgm:t>
    </dgm:pt>
    <dgm:pt modelId="{00C05238-6363-4124-82C3-A811C70E73EC}" type="parTrans" cxnId="{C60E94D8-F62D-46BF-A8E7-CA827A3D737C}">
      <dgm:prSet/>
      <dgm:spPr/>
      <dgm:t>
        <a:bodyPr/>
        <a:lstStyle/>
        <a:p>
          <a:endParaRPr lang="en-US"/>
        </a:p>
      </dgm:t>
    </dgm:pt>
    <dgm:pt modelId="{4C1C8921-DFC9-4523-85C3-C2926D481382}" type="sibTrans" cxnId="{C60E94D8-F62D-46BF-A8E7-CA827A3D737C}">
      <dgm:prSet/>
      <dgm:spPr/>
      <dgm:t>
        <a:bodyPr/>
        <a:lstStyle/>
        <a:p>
          <a:endParaRPr lang="en-US"/>
        </a:p>
      </dgm:t>
    </dgm:pt>
    <dgm:pt modelId="{2F2E4B0A-A300-4860-B548-FD412F00E081}">
      <dgm:prSet/>
      <dgm:spPr/>
      <dgm:t>
        <a:bodyPr/>
        <a:lstStyle/>
        <a:p>
          <a:r>
            <a:rPr lang="en-US" dirty="0"/>
            <a:t>I am called to embrace diverse perspectives. To be curious and seek information from various sources. </a:t>
          </a:r>
        </a:p>
      </dgm:t>
    </dgm:pt>
    <dgm:pt modelId="{C90E489D-D4E6-4592-BA8E-167A184B43A9}" type="parTrans" cxnId="{AB0076DB-8BA5-421A-ADF8-DC753201400C}">
      <dgm:prSet/>
      <dgm:spPr/>
      <dgm:t>
        <a:bodyPr/>
        <a:lstStyle/>
        <a:p>
          <a:endParaRPr lang="en-US"/>
        </a:p>
      </dgm:t>
    </dgm:pt>
    <dgm:pt modelId="{AB8285A1-D791-43B0-B3C6-34E672B8572A}" type="sibTrans" cxnId="{AB0076DB-8BA5-421A-ADF8-DC753201400C}">
      <dgm:prSet/>
      <dgm:spPr/>
      <dgm:t>
        <a:bodyPr/>
        <a:lstStyle/>
        <a:p>
          <a:endParaRPr lang="en-US"/>
        </a:p>
      </dgm:t>
    </dgm:pt>
    <dgm:pt modelId="{5523AAC6-4B50-402E-84DA-1E85D793F965}" type="pres">
      <dgm:prSet presAssocID="{8646F88B-C6DC-4A8C-93DE-DA7236EBF0E2}" presName="linear" presStyleCnt="0">
        <dgm:presLayoutVars>
          <dgm:animLvl val="lvl"/>
          <dgm:resizeHandles val="exact"/>
        </dgm:presLayoutVars>
      </dgm:prSet>
      <dgm:spPr/>
    </dgm:pt>
    <dgm:pt modelId="{D14A8376-B861-4DCE-98FF-52F1EB101AB4}" type="pres">
      <dgm:prSet presAssocID="{B4FAC664-DD71-4EB7-8CBD-027C323C9CC7}" presName="parentText" presStyleLbl="node1" presStyleIdx="0" presStyleCnt="4">
        <dgm:presLayoutVars>
          <dgm:chMax val="0"/>
          <dgm:bulletEnabled val="1"/>
        </dgm:presLayoutVars>
      </dgm:prSet>
      <dgm:spPr/>
    </dgm:pt>
    <dgm:pt modelId="{D7C46861-FC1B-46E5-A0EB-A53AB869ECB5}" type="pres">
      <dgm:prSet presAssocID="{C8BA6CDE-6F51-48C7-B55D-E4F37189170D}" presName="spacer" presStyleCnt="0"/>
      <dgm:spPr/>
    </dgm:pt>
    <dgm:pt modelId="{C940A7C3-8E01-4D55-8540-74FB591AF91A}" type="pres">
      <dgm:prSet presAssocID="{EDD6C244-5D0B-42B0-9FF5-F8AF743EFD30}" presName="parentText" presStyleLbl="node1" presStyleIdx="1" presStyleCnt="4">
        <dgm:presLayoutVars>
          <dgm:chMax val="0"/>
          <dgm:bulletEnabled val="1"/>
        </dgm:presLayoutVars>
      </dgm:prSet>
      <dgm:spPr/>
    </dgm:pt>
    <dgm:pt modelId="{83A645FC-E713-4CB1-8043-DA338A82DDA1}" type="pres">
      <dgm:prSet presAssocID="{5E254E39-88F3-4311-8C4C-0CE404616477}" presName="spacer" presStyleCnt="0"/>
      <dgm:spPr/>
    </dgm:pt>
    <dgm:pt modelId="{D1CD81BF-0C26-4474-9FD7-E4DB60BA47A9}" type="pres">
      <dgm:prSet presAssocID="{D1754F27-762D-4197-9EEC-50B7FC473F17}" presName="parentText" presStyleLbl="node1" presStyleIdx="2" presStyleCnt="4">
        <dgm:presLayoutVars>
          <dgm:chMax val="0"/>
          <dgm:bulletEnabled val="1"/>
        </dgm:presLayoutVars>
      </dgm:prSet>
      <dgm:spPr/>
    </dgm:pt>
    <dgm:pt modelId="{96D03653-7460-4C5E-AB0A-7E29AE076F8F}" type="pres">
      <dgm:prSet presAssocID="{4C1C8921-DFC9-4523-85C3-C2926D481382}" presName="spacer" presStyleCnt="0"/>
      <dgm:spPr/>
    </dgm:pt>
    <dgm:pt modelId="{6FDDAE34-CAF2-404B-ADD4-0223B10ED5CB}" type="pres">
      <dgm:prSet presAssocID="{2F2E4B0A-A300-4860-B548-FD412F00E081}" presName="parentText" presStyleLbl="node1" presStyleIdx="3" presStyleCnt="4">
        <dgm:presLayoutVars>
          <dgm:chMax val="0"/>
          <dgm:bulletEnabled val="1"/>
        </dgm:presLayoutVars>
      </dgm:prSet>
      <dgm:spPr/>
    </dgm:pt>
  </dgm:ptLst>
  <dgm:cxnLst>
    <dgm:cxn modelId="{0DC3882F-E3DE-4D73-A5DD-2EDEAD4375D9}" srcId="{8646F88B-C6DC-4A8C-93DE-DA7236EBF0E2}" destId="{B4FAC664-DD71-4EB7-8CBD-027C323C9CC7}" srcOrd="0" destOrd="0" parTransId="{E2ED22D2-2821-4B8D-B288-08D6CFFCF1B2}" sibTransId="{C8BA6CDE-6F51-48C7-B55D-E4F37189170D}"/>
    <dgm:cxn modelId="{E6E55638-C230-4822-AC2A-C6C86410EF9A}" type="presOf" srcId="{EDD6C244-5D0B-42B0-9FF5-F8AF743EFD30}" destId="{C940A7C3-8E01-4D55-8540-74FB591AF91A}" srcOrd="0" destOrd="0" presId="urn:microsoft.com/office/officeart/2005/8/layout/vList2"/>
    <dgm:cxn modelId="{E8F8F361-4121-4D82-949E-E33CE3AFAFA0}" type="presOf" srcId="{2F2E4B0A-A300-4860-B548-FD412F00E081}" destId="{6FDDAE34-CAF2-404B-ADD4-0223B10ED5CB}" srcOrd="0" destOrd="0" presId="urn:microsoft.com/office/officeart/2005/8/layout/vList2"/>
    <dgm:cxn modelId="{9E5B7567-7DEC-4F61-8522-41C679EC2E93}" type="presOf" srcId="{B4FAC664-DD71-4EB7-8CBD-027C323C9CC7}" destId="{D14A8376-B861-4DCE-98FF-52F1EB101AB4}" srcOrd="0" destOrd="0" presId="urn:microsoft.com/office/officeart/2005/8/layout/vList2"/>
    <dgm:cxn modelId="{F00BED58-C9D5-4E87-B9CA-EF19CE57D40D}" srcId="{8646F88B-C6DC-4A8C-93DE-DA7236EBF0E2}" destId="{EDD6C244-5D0B-42B0-9FF5-F8AF743EFD30}" srcOrd="1" destOrd="0" parTransId="{FD676BF8-403B-4D7E-8320-EAB5678581E9}" sibTransId="{5E254E39-88F3-4311-8C4C-0CE404616477}"/>
    <dgm:cxn modelId="{D7D2418B-A5B1-4457-A443-024BE7A917D5}" type="presOf" srcId="{D1754F27-762D-4197-9EEC-50B7FC473F17}" destId="{D1CD81BF-0C26-4474-9FD7-E4DB60BA47A9}" srcOrd="0" destOrd="0" presId="urn:microsoft.com/office/officeart/2005/8/layout/vList2"/>
    <dgm:cxn modelId="{EF61F58E-9364-4A87-9BB0-B46F9E0E14C7}" type="presOf" srcId="{8646F88B-C6DC-4A8C-93DE-DA7236EBF0E2}" destId="{5523AAC6-4B50-402E-84DA-1E85D793F965}" srcOrd="0" destOrd="0" presId="urn:microsoft.com/office/officeart/2005/8/layout/vList2"/>
    <dgm:cxn modelId="{C60E94D8-F62D-46BF-A8E7-CA827A3D737C}" srcId="{8646F88B-C6DC-4A8C-93DE-DA7236EBF0E2}" destId="{D1754F27-762D-4197-9EEC-50B7FC473F17}" srcOrd="2" destOrd="0" parTransId="{00C05238-6363-4124-82C3-A811C70E73EC}" sibTransId="{4C1C8921-DFC9-4523-85C3-C2926D481382}"/>
    <dgm:cxn modelId="{AB0076DB-8BA5-421A-ADF8-DC753201400C}" srcId="{8646F88B-C6DC-4A8C-93DE-DA7236EBF0E2}" destId="{2F2E4B0A-A300-4860-B548-FD412F00E081}" srcOrd="3" destOrd="0" parTransId="{C90E489D-D4E6-4592-BA8E-167A184B43A9}" sibTransId="{AB8285A1-D791-43B0-B3C6-34E672B8572A}"/>
    <dgm:cxn modelId="{D41AC377-68D6-4ED2-9C81-1B450DEDE4F9}" type="presParOf" srcId="{5523AAC6-4B50-402E-84DA-1E85D793F965}" destId="{D14A8376-B861-4DCE-98FF-52F1EB101AB4}" srcOrd="0" destOrd="0" presId="urn:microsoft.com/office/officeart/2005/8/layout/vList2"/>
    <dgm:cxn modelId="{111E3FA2-B61A-42D4-A106-A561A35214F3}" type="presParOf" srcId="{5523AAC6-4B50-402E-84DA-1E85D793F965}" destId="{D7C46861-FC1B-46E5-A0EB-A53AB869ECB5}" srcOrd="1" destOrd="0" presId="urn:microsoft.com/office/officeart/2005/8/layout/vList2"/>
    <dgm:cxn modelId="{87213A87-22C0-4361-A0C8-783918EB63AC}" type="presParOf" srcId="{5523AAC6-4B50-402E-84DA-1E85D793F965}" destId="{C940A7C3-8E01-4D55-8540-74FB591AF91A}" srcOrd="2" destOrd="0" presId="urn:microsoft.com/office/officeart/2005/8/layout/vList2"/>
    <dgm:cxn modelId="{8DDC13F5-1AAC-420E-8A21-272E8F76DF2D}" type="presParOf" srcId="{5523AAC6-4B50-402E-84DA-1E85D793F965}" destId="{83A645FC-E713-4CB1-8043-DA338A82DDA1}" srcOrd="3" destOrd="0" presId="urn:microsoft.com/office/officeart/2005/8/layout/vList2"/>
    <dgm:cxn modelId="{F1B2D64D-F842-40EF-B674-DFC9E20242A1}" type="presParOf" srcId="{5523AAC6-4B50-402E-84DA-1E85D793F965}" destId="{D1CD81BF-0C26-4474-9FD7-E4DB60BA47A9}" srcOrd="4" destOrd="0" presId="urn:microsoft.com/office/officeart/2005/8/layout/vList2"/>
    <dgm:cxn modelId="{CF1D1B26-5263-43A4-A49B-6F9136261C6A}" type="presParOf" srcId="{5523AAC6-4B50-402E-84DA-1E85D793F965}" destId="{96D03653-7460-4C5E-AB0A-7E29AE076F8F}" srcOrd="5" destOrd="0" presId="urn:microsoft.com/office/officeart/2005/8/layout/vList2"/>
    <dgm:cxn modelId="{14230969-FFDF-4B29-B7E6-F9BBB49BBAF0}" type="presParOf" srcId="{5523AAC6-4B50-402E-84DA-1E85D793F965}" destId="{6FDDAE34-CAF2-404B-ADD4-0223B10ED5C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175B2-FEED-48C9-99D5-892A246F0E9D}">
      <dsp:nvSpPr>
        <dsp:cNvPr id="0" name=""/>
        <dsp:cNvSpPr/>
      </dsp:nvSpPr>
      <dsp:spPr>
        <a:xfrm>
          <a:off x="0" y="1401"/>
          <a:ext cx="10156531" cy="5973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AE178-AB5C-43DD-968A-BC09DC0FBD97}">
      <dsp:nvSpPr>
        <dsp:cNvPr id="0" name=""/>
        <dsp:cNvSpPr/>
      </dsp:nvSpPr>
      <dsp:spPr>
        <a:xfrm>
          <a:off x="180702" y="135808"/>
          <a:ext cx="328549" cy="328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DC5ECA-E3EF-4D02-9245-C3D910CFF81A}">
      <dsp:nvSpPr>
        <dsp:cNvPr id="0" name=""/>
        <dsp:cNvSpPr/>
      </dsp:nvSpPr>
      <dsp:spPr>
        <a:xfrm>
          <a:off x="689953" y="1401"/>
          <a:ext cx="9466577" cy="59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21" tIns="63221" rIns="63221" bIns="63221" numCol="1" spcCol="1270" anchor="ctr" anchorCtr="0">
          <a:noAutofit/>
        </a:bodyPr>
        <a:lstStyle/>
        <a:p>
          <a:pPr marL="0" lvl="0" indent="0" algn="l" defTabSz="844550">
            <a:lnSpc>
              <a:spcPct val="90000"/>
            </a:lnSpc>
            <a:spcBef>
              <a:spcPct val="0"/>
            </a:spcBef>
            <a:spcAft>
              <a:spcPct val="35000"/>
            </a:spcAft>
            <a:buNone/>
          </a:pPr>
          <a:r>
            <a:rPr lang="en-US" sz="1900" kern="1200"/>
            <a:t>Get to know one another more fully</a:t>
          </a:r>
        </a:p>
      </dsp:txBody>
      <dsp:txXfrm>
        <a:off x="689953" y="1401"/>
        <a:ext cx="9466577" cy="597362"/>
      </dsp:txXfrm>
    </dsp:sp>
    <dsp:sp modelId="{C06F008F-ED07-4DF0-AEE4-52FA28C9F8BE}">
      <dsp:nvSpPr>
        <dsp:cNvPr id="0" name=""/>
        <dsp:cNvSpPr/>
      </dsp:nvSpPr>
      <dsp:spPr>
        <a:xfrm>
          <a:off x="0" y="748104"/>
          <a:ext cx="10156531" cy="5973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9D847-1ADF-400E-BD22-692EBFB08C0F}">
      <dsp:nvSpPr>
        <dsp:cNvPr id="0" name=""/>
        <dsp:cNvSpPr/>
      </dsp:nvSpPr>
      <dsp:spPr>
        <a:xfrm>
          <a:off x="180702" y="882510"/>
          <a:ext cx="328549" cy="328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4D727-4CAC-46DB-A2CE-0A18EB26AA06}">
      <dsp:nvSpPr>
        <dsp:cNvPr id="0" name=""/>
        <dsp:cNvSpPr/>
      </dsp:nvSpPr>
      <dsp:spPr>
        <a:xfrm>
          <a:off x="689953" y="748104"/>
          <a:ext cx="9466577" cy="59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21" tIns="63221" rIns="63221" bIns="63221" numCol="1" spcCol="1270" anchor="ctr" anchorCtr="0">
          <a:noAutofit/>
        </a:bodyPr>
        <a:lstStyle/>
        <a:p>
          <a:pPr marL="0" lvl="0" indent="0" algn="l" defTabSz="844550">
            <a:lnSpc>
              <a:spcPct val="90000"/>
            </a:lnSpc>
            <a:spcBef>
              <a:spcPct val="0"/>
            </a:spcBef>
            <a:spcAft>
              <a:spcPct val="35000"/>
            </a:spcAft>
            <a:buNone/>
          </a:pPr>
          <a:r>
            <a:rPr lang="en-US" sz="1900" kern="1200"/>
            <a:t>Listen openly to one another's values </a:t>
          </a:r>
        </a:p>
      </dsp:txBody>
      <dsp:txXfrm>
        <a:off x="689953" y="748104"/>
        <a:ext cx="9466577" cy="597362"/>
      </dsp:txXfrm>
    </dsp:sp>
    <dsp:sp modelId="{C4070192-E6D9-4E50-82C5-242D9ED17AD8}">
      <dsp:nvSpPr>
        <dsp:cNvPr id="0" name=""/>
        <dsp:cNvSpPr/>
      </dsp:nvSpPr>
      <dsp:spPr>
        <a:xfrm>
          <a:off x="0" y="1494807"/>
          <a:ext cx="10156531" cy="5973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28673-9C81-4834-9A69-E7A9DE7A9ABA}">
      <dsp:nvSpPr>
        <dsp:cNvPr id="0" name=""/>
        <dsp:cNvSpPr/>
      </dsp:nvSpPr>
      <dsp:spPr>
        <a:xfrm>
          <a:off x="180702" y="1629213"/>
          <a:ext cx="328549" cy="3285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F0AC70-E64F-44C9-8D91-E93F0F0BFEBC}">
      <dsp:nvSpPr>
        <dsp:cNvPr id="0" name=""/>
        <dsp:cNvSpPr/>
      </dsp:nvSpPr>
      <dsp:spPr>
        <a:xfrm>
          <a:off x="689953" y="1494807"/>
          <a:ext cx="9466577" cy="59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21" tIns="63221" rIns="63221" bIns="63221" numCol="1" spcCol="1270" anchor="ctr" anchorCtr="0">
          <a:noAutofit/>
        </a:bodyPr>
        <a:lstStyle/>
        <a:p>
          <a:pPr marL="0" lvl="0" indent="0" algn="l" defTabSz="844550">
            <a:lnSpc>
              <a:spcPct val="90000"/>
            </a:lnSpc>
            <a:spcBef>
              <a:spcPct val="0"/>
            </a:spcBef>
            <a:spcAft>
              <a:spcPct val="35000"/>
            </a:spcAft>
            <a:buNone/>
          </a:pPr>
          <a:r>
            <a:rPr lang="en-US" sz="1900" kern="1200"/>
            <a:t>Connect personal values to a shared mission </a:t>
          </a:r>
        </a:p>
      </dsp:txBody>
      <dsp:txXfrm>
        <a:off x="689953" y="1494807"/>
        <a:ext cx="9466577" cy="597362"/>
      </dsp:txXfrm>
    </dsp:sp>
    <dsp:sp modelId="{8BF78B2E-2733-462B-AE5A-C47F8D096892}">
      <dsp:nvSpPr>
        <dsp:cNvPr id="0" name=""/>
        <dsp:cNvSpPr/>
      </dsp:nvSpPr>
      <dsp:spPr>
        <a:xfrm>
          <a:off x="0" y="2241509"/>
          <a:ext cx="10156531" cy="5973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0C890-0CA9-4EA0-9A33-A989ECF282C0}">
      <dsp:nvSpPr>
        <dsp:cNvPr id="0" name=""/>
        <dsp:cNvSpPr/>
      </dsp:nvSpPr>
      <dsp:spPr>
        <a:xfrm>
          <a:off x="180702" y="2375916"/>
          <a:ext cx="328549" cy="3285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78F8EA-576C-466D-9E1B-AD8BEFF252ED}">
      <dsp:nvSpPr>
        <dsp:cNvPr id="0" name=""/>
        <dsp:cNvSpPr/>
      </dsp:nvSpPr>
      <dsp:spPr>
        <a:xfrm>
          <a:off x="689953" y="2241509"/>
          <a:ext cx="9466577" cy="59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21" tIns="63221" rIns="63221" bIns="63221" numCol="1" spcCol="1270" anchor="ctr" anchorCtr="0">
          <a:noAutofit/>
        </a:bodyPr>
        <a:lstStyle/>
        <a:p>
          <a:pPr marL="0" lvl="0" indent="0" algn="l" defTabSz="844550">
            <a:lnSpc>
              <a:spcPct val="90000"/>
            </a:lnSpc>
            <a:spcBef>
              <a:spcPct val="0"/>
            </a:spcBef>
            <a:spcAft>
              <a:spcPct val="35000"/>
            </a:spcAft>
            <a:buNone/>
          </a:pPr>
          <a:r>
            <a:rPr lang="en-US" sz="1900" kern="1200"/>
            <a:t>Examine assumptions and biases and practice a technique for recognizing them </a:t>
          </a:r>
        </a:p>
      </dsp:txBody>
      <dsp:txXfrm>
        <a:off x="689953" y="2241509"/>
        <a:ext cx="9466577" cy="597362"/>
      </dsp:txXfrm>
    </dsp:sp>
    <dsp:sp modelId="{8FC7912E-66C2-4B41-A736-1B70C2317CB4}">
      <dsp:nvSpPr>
        <dsp:cNvPr id="0" name=""/>
        <dsp:cNvSpPr/>
      </dsp:nvSpPr>
      <dsp:spPr>
        <a:xfrm>
          <a:off x="0" y="2988212"/>
          <a:ext cx="10156531" cy="59736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2FEEE-2BC5-4515-A6F3-C40552E2C116}">
      <dsp:nvSpPr>
        <dsp:cNvPr id="0" name=""/>
        <dsp:cNvSpPr/>
      </dsp:nvSpPr>
      <dsp:spPr>
        <a:xfrm>
          <a:off x="180702" y="3122618"/>
          <a:ext cx="328549" cy="3285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8919F-BFA4-431D-8C19-E703337C5149}">
      <dsp:nvSpPr>
        <dsp:cNvPr id="0" name=""/>
        <dsp:cNvSpPr/>
      </dsp:nvSpPr>
      <dsp:spPr>
        <a:xfrm>
          <a:off x="689953" y="2988212"/>
          <a:ext cx="9466577" cy="59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21" tIns="63221" rIns="63221" bIns="63221" numCol="1" spcCol="1270" anchor="ctr" anchorCtr="0">
          <a:noAutofit/>
        </a:bodyPr>
        <a:lstStyle/>
        <a:p>
          <a:pPr marL="0" lvl="0" indent="0" algn="l" defTabSz="844550">
            <a:lnSpc>
              <a:spcPct val="90000"/>
            </a:lnSpc>
            <a:spcBef>
              <a:spcPct val="0"/>
            </a:spcBef>
            <a:spcAft>
              <a:spcPct val="35000"/>
            </a:spcAft>
            <a:buNone/>
          </a:pPr>
          <a:r>
            <a:rPr lang="en-US" sz="1900" kern="1200"/>
            <a:t>Understand how unconscious assumptions and biases can inhibit our transformation </a:t>
          </a:r>
        </a:p>
      </dsp:txBody>
      <dsp:txXfrm>
        <a:off x="689953" y="2988212"/>
        <a:ext cx="9466577" cy="597362"/>
      </dsp:txXfrm>
    </dsp:sp>
    <dsp:sp modelId="{F8CFCE69-B014-4154-9DD8-90F596FC63C1}">
      <dsp:nvSpPr>
        <dsp:cNvPr id="0" name=""/>
        <dsp:cNvSpPr/>
      </dsp:nvSpPr>
      <dsp:spPr>
        <a:xfrm>
          <a:off x="0" y="3734915"/>
          <a:ext cx="10156531" cy="5973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DA3EB-B77F-4766-BBD4-69813409B702}">
      <dsp:nvSpPr>
        <dsp:cNvPr id="0" name=""/>
        <dsp:cNvSpPr/>
      </dsp:nvSpPr>
      <dsp:spPr>
        <a:xfrm>
          <a:off x="180702" y="3869321"/>
          <a:ext cx="328549" cy="3285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ED3C44-7645-4CF0-9FAC-9FC3A500C59F}">
      <dsp:nvSpPr>
        <dsp:cNvPr id="0" name=""/>
        <dsp:cNvSpPr/>
      </dsp:nvSpPr>
      <dsp:spPr>
        <a:xfrm>
          <a:off x="689953" y="3734915"/>
          <a:ext cx="9466577" cy="59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21" tIns="63221" rIns="63221" bIns="63221" numCol="1" spcCol="1270" anchor="ctr" anchorCtr="0">
          <a:noAutofit/>
        </a:bodyPr>
        <a:lstStyle/>
        <a:p>
          <a:pPr marL="0" lvl="0" indent="0" algn="l" defTabSz="844550">
            <a:lnSpc>
              <a:spcPct val="90000"/>
            </a:lnSpc>
            <a:spcBef>
              <a:spcPct val="0"/>
            </a:spcBef>
            <a:spcAft>
              <a:spcPct val="35000"/>
            </a:spcAft>
            <a:buNone/>
          </a:pPr>
          <a:r>
            <a:rPr lang="en-US" sz="1900" kern="1200"/>
            <a:t>Commit to practicing synodality in daily life</a:t>
          </a:r>
        </a:p>
      </dsp:txBody>
      <dsp:txXfrm>
        <a:off x="689953" y="3734915"/>
        <a:ext cx="9466577" cy="597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9133B-5E3F-4A9D-A34F-ACEBAADFDD51}">
      <dsp:nvSpPr>
        <dsp:cNvPr id="0" name=""/>
        <dsp:cNvSpPr/>
      </dsp:nvSpPr>
      <dsp:spPr>
        <a:xfrm>
          <a:off x="1579023" y="641"/>
          <a:ext cx="3332611" cy="19995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My beliefs are the truth. </a:t>
          </a:r>
        </a:p>
      </dsp:txBody>
      <dsp:txXfrm>
        <a:off x="1579023" y="641"/>
        <a:ext cx="3332611" cy="1999567"/>
      </dsp:txXfrm>
    </dsp:sp>
    <dsp:sp modelId="{E31B42FC-5BB5-4A8E-9DE5-BB2B8BC8D4F8}">
      <dsp:nvSpPr>
        <dsp:cNvPr id="0" name=""/>
        <dsp:cNvSpPr/>
      </dsp:nvSpPr>
      <dsp:spPr>
        <a:xfrm>
          <a:off x="5244896" y="641"/>
          <a:ext cx="3332611" cy="1999567"/>
        </a:xfrm>
        <a:prstGeom prst="rect">
          <a:avLst/>
        </a:prstGeom>
        <a:solidFill>
          <a:schemeClr val="accent2">
            <a:hueOff val="4793348"/>
            <a:satOff val="15656"/>
            <a:lumOff val="-1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The truth is obvious. </a:t>
          </a:r>
        </a:p>
      </dsp:txBody>
      <dsp:txXfrm>
        <a:off x="5244896" y="641"/>
        <a:ext cx="3332611" cy="1999567"/>
      </dsp:txXfrm>
    </dsp:sp>
    <dsp:sp modelId="{D5DABF70-447D-460B-A17E-EE4E8972F303}">
      <dsp:nvSpPr>
        <dsp:cNvPr id="0" name=""/>
        <dsp:cNvSpPr/>
      </dsp:nvSpPr>
      <dsp:spPr>
        <a:xfrm>
          <a:off x="3411959" y="2333470"/>
          <a:ext cx="3332611" cy="1999567"/>
        </a:xfrm>
        <a:prstGeom prst="rect">
          <a:avLst/>
        </a:prstGeom>
        <a:solidFill>
          <a:schemeClr val="accent2">
            <a:hueOff val="9586696"/>
            <a:satOff val="31313"/>
            <a:lumOff val="-2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My beliefs are objective.</a:t>
          </a:r>
        </a:p>
      </dsp:txBody>
      <dsp:txXfrm>
        <a:off x="3411959" y="2333470"/>
        <a:ext cx="3332611" cy="1999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8376-B861-4DCE-98FF-52F1EB101AB4}">
      <dsp:nvSpPr>
        <dsp:cNvPr id="0" name=""/>
        <dsp:cNvSpPr/>
      </dsp:nvSpPr>
      <dsp:spPr>
        <a:xfrm>
          <a:off x="0" y="153719"/>
          <a:ext cx="10156531"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 am called to acknowledge that I have biases. Then, I educate myself about the people, culture, or organizations I hold biases about. </a:t>
          </a:r>
        </a:p>
      </dsp:txBody>
      <dsp:txXfrm>
        <a:off x="46606" y="200325"/>
        <a:ext cx="10063319" cy="861507"/>
      </dsp:txXfrm>
    </dsp:sp>
    <dsp:sp modelId="{C940A7C3-8E01-4D55-8540-74FB591AF91A}">
      <dsp:nvSpPr>
        <dsp:cNvPr id="0" name=""/>
        <dsp:cNvSpPr/>
      </dsp:nvSpPr>
      <dsp:spPr>
        <a:xfrm>
          <a:off x="0" y="1177559"/>
          <a:ext cx="10156531" cy="954719"/>
        </a:xfrm>
        <a:prstGeom prst="roundRect">
          <a:avLst/>
        </a:prstGeom>
        <a:solidFill>
          <a:schemeClr val="accent5">
            <a:hueOff val="-3346655"/>
            <a:satOff val="12038"/>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 am called to let other people challenge my assumptions. </a:t>
          </a:r>
        </a:p>
      </dsp:txBody>
      <dsp:txXfrm>
        <a:off x="46606" y="1224165"/>
        <a:ext cx="10063319" cy="861507"/>
      </dsp:txXfrm>
    </dsp:sp>
    <dsp:sp modelId="{D1CD81BF-0C26-4474-9FD7-E4DB60BA47A9}">
      <dsp:nvSpPr>
        <dsp:cNvPr id="0" name=""/>
        <dsp:cNvSpPr/>
      </dsp:nvSpPr>
      <dsp:spPr>
        <a:xfrm>
          <a:off x="0" y="2201399"/>
          <a:ext cx="10156531" cy="954719"/>
        </a:xfrm>
        <a:prstGeom prst="roundRect">
          <a:avLst/>
        </a:prstGeom>
        <a:solidFill>
          <a:schemeClr val="accent5">
            <a:hueOff val="-6693310"/>
            <a:satOff val="24077"/>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 am called to be open to feedback. </a:t>
          </a:r>
        </a:p>
      </dsp:txBody>
      <dsp:txXfrm>
        <a:off x="46606" y="2248005"/>
        <a:ext cx="10063319" cy="861507"/>
      </dsp:txXfrm>
    </dsp:sp>
    <dsp:sp modelId="{6FDDAE34-CAF2-404B-ADD4-0223B10ED5CB}">
      <dsp:nvSpPr>
        <dsp:cNvPr id="0" name=""/>
        <dsp:cNvSpPr/>
      </dsp:nvSpPr>
      <dsp:spPr>
        <a:xfrm>
          <a:off x="0" y="3225239"/>
          <a:ext cx="10156531" cy="954719"/>
        </a:xfrm>
        <a:prstGeom prst="round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 am called to embrace diverse perspectives. To be curious and seek information from various sources. </a:t>
          </a:r>
        </a:p>
      </dsp:txBody>
      <dsp:txXfrm>
        <a:off x="46606" y="3271845"/>
        <a:ext cx="10063319" cy="8615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8502-23AB-4426-8753-79781B8E22BE}" type="datetimeFigureOut">
              <a:rPr lang="en-US" smtClean="0"/>
              <a:t>9/12/2025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D8301-2521-415B-B4AF-F596D06AAB5B}" type="slidenum">
              <a:rPr lang="en-US" smtClean="0"/>
              <a:t>‹#›</a:t>
            </a:fld>
            <a:endParaRPr lang="en-US" dirty="0"/>
          </a:p>
        </p:txBody>
      </p:sp>
    </p:spTree>
    <p:extLst>
      <p:ext uri="{BB962C8B-B14F-4D97-AF65-F5344CB8AC3E}">
        <p14:creationId xmlns:p14="http://schemas.microsoft.com/office/powerpoint/2010/main" val="165198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D8301-2521-415B-B4AF-F596D06AAB5B}" type="slidenum">
              <a:rPr lang="en-US" smtClean="0"/>
              <a:t>1</a:t>
            </a:fld>
            <a:endParaRPr lang="en-US" dirty="0"/>
          </a:p>
        </p:txBody>
      </p:sp>
    </p:spTree>
    <p:extLst>
      <p:ext uri="{BB962C8B-B14F-4D97-AF65-F5344CB8AC3E}">
        <p14:creationId xmlns:p14="http://schemas.microsoft.com/office/powerpoint/2010/main" val="1232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CE19-6933-9666-D305-A4ABB1D89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C5398-1592-AA7F-E1AE-D2D912755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514EB-1913-4894-8ACD-0F136F9A9A3D}"/>
              </a:ext>
            </a:extLst>
          </p:cNvPr>
          <p:cNvSpPr>
            <a:spLocks noGrp="1"/>
          </p:cNvSpPr>
          <p:nvPr>
            <p:ph type="body" idx="1"/>
          </p:nvPr>
        </p:nvSpPr>
        <p:spPr/>
        <p:txBody>
          <a:bodyPr/>
          <a:lstStyle/>
          <a:p>
            <a:r>
              <a:rPr lang="en-US" dirty="0"/>
              <a:t>As Pope Francis points out, we cannot be open to one another if we are enclosed in our convictions. Synodality requires a posture of vulnerability and openness rather than “enclosed in our convictions.” </a:t>
            </a:r>
          </a:p>
          <a:p>
            <a:endParaRPr lang="en-US" dirty="0"/>
          </a:p>
          <a:p>
            <a:r>
              <a:rPr lang="en-US" dirty="0"/>
              <a:t>We must effectively discern our biases and assumptions by being reflective and curious.</a:t>
            </a:r>
          </a:p>
        </p:txBody>
      </p:sp>
      <p:sp>
        <p:nvSpPr>
          <p:cNvPr id="4" name="Slide Number Placeholder 3">
            <a:extLst>
              <a:ext uri="{FF2B5EF4-FFF2-40B4-BE49-F238E27FC236}">
                <a16:creationId xmlns:a16="http://schemas.microsoft.com/office/drawing/2014/main" id="{A06A8CA8-80E7-1D3F-2803-4F9B961977FE}"/>
              </a:ext>
            </a:extLst>
          </p:cNvPr>
          <p:cNvSpPr>
            <a:spLocks noGrp="1"/>
          </p:cNvSpPr>
          <p:nvPr>
            <p:ph type="sldNum" sz="quarter" idx="5"/>
          </p:nvPr>
        </p:nvSpPr>
        <p:spPr/>
        <p:txBody>
          <a:bodyPr/>
          <a:lstStyle/>
          <a:p>
            <a:fld id="{A35D8301-2521-415B-B4AF-F596D06AAB5B}" type="slidenum">
              <a:rPr lang="en-US" smtClean="0"/>
              <a:t>10</a:t>
            </a:fld>
            <a:endParaRPr lang="en-US" dirty="0"/>
          </a:p>
        </p:txBody>
      </p:sp>
    </p:spTree>
    <p:extLst>
      <p:ext uri="{BB962C8B-B14F-4D97-AF65-F5344CB8AC3E}">
        <p14:creationId xmlns:p14="http://schemas.microsoft.com/office/powerpoint/2010/main" val="82497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48D43-B02A-5884-A3EE-252393427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683ED-CD9F-1BCA-8F13-ED44742C6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275F3-FDD0-9818-80CF-08D1A7FC875B}"/>
              </a:ext>
            </a:extLst>
          </p:cNvPr>
          <p:cNvSpPr>
            <a:spLocks noGrp="1"/>
          </p:cNvSpPr>
          <p:nvPr>
            <p:ph type="body" idx="1"/>
          </p:nvPr>
        </p:nvSpPr>
        <p:spPr/>
        <p:txBody>
          <a:bodyPr/>
          <a:lstStyle/>
          <a:p>
            <a:r>
              <a:rPr lang="en-US" dirty="0"/>
              <a:t>The following is the typical thinking pattern for a non-reflective person: </a:t>
            </a:r>
          </a:p>
          <a:p>
            <a:endParaRPr lang="en-US" dirty="0"/>
          </a:p>
          <a:p>
            <a:r>
              <a:rPr lang="en-US" dirty="0"/>
              <a:t>My beliefs are the truth. </a:t>
            </a:r>
          </a:p>
          <a:p>
            <a:r>
              <a:rPr lang="en-US" dirty="0"/>
              <a:t>The truth is obvious. </a:t>
            </a:r>
          </a:p>
          <a:p>
            <a:r>
              <a:rPr lang="en-US" dirty="0"/>
              <a:t>My beliefs are objective.</a:t>
            </a:r>
          </a:p>
          <a:p>
            <a:endParaRPr lang="en-US" dirty="0"/>
          </a:p>
          <a:p>
            <a:r>
              <a:rPr lang="en-US" dirty="0"/>
              <a:t>We all have biases. We must be aware of our biases and assumptions so they do not control us, and begin to think more creatively and collaboratively</a:t>
            </a:r>
          </a:p>
        </p:txBody>
      </p:sp>
      <p:sp>
        <p:nvSpPr>
          <p:cNvPr id="4" name="Slide Number Placeholder 3">
            <a:extLst>
              <a:ext uri="{FF2B5EF4-FFF2-40B4-BE49-F238E27FC236}">
                <a16:creationId xmlns:a16="http://schemas.microsoft.com/office/drawing/2014/main" id="{8E9B36FD-038A-62B5-67B6-2CEF5149390A}"/>
              </a:ext>
            </a:extLst>
          </p:cNvPr>
          <p:cNvSpPr>
            <a:spLocks noGrp="1"/>
          </p:cNvSpPr>
          <p:nvPr>
            <p:ph type="sldNum" sz="quarter" idx="5"/>
          </p:nvPr>
        </p:nvSpPr>
        <p:spPr/>
        <p:txBody>
          <a:bodyPr/>
          <a:lstStyle/>
          <a:p>
            <a:fld id="{A35D8301-2521-415B-B4AF-F596D06AAB5B}" type="slidenum">
              <a:rPr lang="en-US" smtClean="0"/>
              <a:t>11</a:t>
            </a:fld>
            <a:endParaRPr lang="en-US" dirty="0"/>
          </a:p>
        </p:txBody>
      </p:sp>
    </p:spTree>
    <p:extLst>
      <p:ext uri="{BB962C8B-B14F-4D97-AF65-F5344CB8AC3E}">
        <p14:creationId xmlns:p14="http://schemas.microsoft.com/office/powerpoint/2010/main" val="106141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way we can be attentive to the assumptions and biases we are forming:</a:t>
            </a:r>
          </a:p>
          <a:p>
            <a:pPr marL="171450" indent="-171450">
              <a:buFont typeface="Arial" panose="020B0604020202020204" pitchFamily="34" charset="0"/>
              <a:buChar char="•"/>
            </a:pPr>
            <a:r>
              <a:rPr lang="en-US" dirty="0"/>
              <a:t> I am called to acknowledge that I have biases. Then, I educate myself about the people, culture, or organizations I hold biases about. </a:t>
            </a:r>
          </a:p>
          <a:p>
            <a:pPr marL="171450" indent="-171450">
              <a:buFont typeface="Arial" panose="020B0604020202020204" pitchFamily="34" charset="0"/>
              <a:buChar char="•"/>
            </a:pPr>
            <a:r>
              <a:rPr lang="en-US" dirty="0"/>
              <a:t>I am called to let other people challenge my assumptions. </a:t>
            </a:r>
          </a:p>
          <a:p>
            <a:pPr marL="171450" indent="-171450">
              <a:buFont typeface="Arial" panose="020B0604020202020204" pitchFamily="34" charset="0"/>
              <a:buChar char="•"/>
            </a:pPr>
            <a:r>
              <a:rPr lang="en-US" dirty="0"/>
              <a:t>I am called to be open to feedback. </a:t>
            </a:r>
          </a:p>
          <a:p>
            <a:pPr marL="171450" indent="-171450">
              <a:buFont typeface="Arial" panose="020B0604020202020204" pitchFamily="34" charset="0"/>
              <a:buChar char="•"/>
            </a:pPr>
            <a:r>
              <a:rPr lang="en-US" dirty="0"/>
              <a:t>I am called to embrace diverse perspectives. To be curious and seek information from various sources.</a:t>
            </a:r>
          </a:p>
        </p:txBody>
      </p:sp>
      <p:sp>
        <p:nvSpPr>
          <p:cNvPr id="4" name="Slide Number Placeholder 3"/>
          <p:cNvSpPr>
            <a:spLocks noGrp="1"/>
          </p:cNvSpPr>
          <p:nvPr>
            <p:ph type="sldNum" sz="quarter" idx="5"/>
          </p:nvPr>
        </p:nvSpPr>
        <p:spPr/>
        <p:txBody>
          <a:bodyPr/>
          <a:lstStyle/>
          <a:p>
            <a:fld id="{A35D8301-2521-415B-B4AF-F596D06AAB5B}" type="slidenum">
              <a:rPr lang="en-US" smtClean="0"/>
              <a:t>12</a:t>
            </a:fld>
            <a:endParaRPr lang="en-US" dirty="0"/>
          </a:p>
        </p:txBody>
      </p:sp>
    </p:spTree>
    <p:extLst>
      <p:ext uri="{BB962C8B-B14F-4D97-AF65-F5344CB8AC3E}">
        <p14:creationId xmlns:p14="http://schemas.microsoft.com/office/powerpoint/2010/main" val="238717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Harvard Professor and organizational psychologist Chris Argyris proposed a model popularized by Peter Senge in The Fifth Discipline: The Art and Practice of the Learning Organization called “The Ladder of Inference.” It describes the thinking process we go through, usually without realizing it, to get from a fact to a decision or action. Without reflective thought, we leap from facts to action, flawed by our assumptions and biases.</a:t>
            </a:r>
          </a:p>
          <a:p>
            <a:endParaRPr lang="en-US" dirty="0"/>
          </a:p>
        </p:txBody>
      </p:sp>
      <p:sp>
        <p:nvSpPr>
          <p:cNvPr id="4" name="Slide Number Placeholder 3"/>
          <p:cNvSpPr>
            <a:spLocks noGrp="1"/>
          </p:cNvSpPr>
          <p:nvPr>
            <p:ph type="sldNum" sz="quarter" idx="5"/>
          </p:nvPr>
        </p:nvSpPr>
        <p:spPr/>
        <p:txBody>
          <a:bodyPr/>
          <a:lstStyle/>
          <a:p>
            <a:fld id="{A35D8301-2521-415B-B4AF-F596D06AAB5B}" type="slidenum">
              <a:rPr lang="en-US" smtClean="0"/>
              <a:t>13</a:t>
            </a:fld>
            <a:endParaRPr lang="en-US" dirty="0"/>
          </a:p>
        </p:txBody>
      </p:sp>
    </p:spTree>
    <p:extLst>
      <p:ext uri="{BB962C8B-B14F-4D97-AF65-F5344CB8AC3E}">
        <p14:creationId xmlns:p14="http://schemas.microsoft.com/office/powerpoint/2010/main" val="334886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watch a brief 1 and ½ minute video by a group of young people introducing the Ladder of Influence - https://www.youtube.com/watch?v=j0-2ComvqmM</a:t>
            </a:r>
          </a:p>
        </p:txBody>
      </p:sp>
      <p:sp>
        <p:nvSpPr>
          <p:cNvPr id="4" name="Slide Number Placeholder 3"/>
          <p:cNvSpPr>
            <a:spLocks noGrp="1"/>
          </p:cNvSpPr>
          <p:nvPr>
            <p:ph type="sldNum" sz="quarter" idx="5"/>
          </p:nvPr>
        </p:nvSpPr>
        <p:spPr/>
        <p:txBody>
          <a:bodyPr/>
          <a:lstStyle/>
          <a:p>
            <a:fld id="{A35D8301-2521-415B-B4AF-F596D06AAB5B}" type="slidenum">
              <a:rPr lang="en-US" smtClean="0"/>
              <a:t>14</a:t>
            </a:fld>
            <a:endParaRPr lang="en-US" dirty="0"/>
          </a:p>
        </p:txBody>
      </p:sp>
    </p:spTree>
    <p:extLst>
      <p:ext uri="{BB962C8B-B14F-4D97-AF65-F5344CB8AC3E}">
        <p14:creationId xmlns:p14="http://schemas.microsoft.com/office/powerpoint/2010/main" val="16833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1BB1-EF9F-4D76-8C9F-C3C7F4779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6E5F9-03B5-BC47-C281-461E314F9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82A93-0858-B906-77E6-AEF12F36BD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is this critical? It is critical for us to filter information, otherwise, we would be immobilized in data -overload. The problem is that we are typically unaware of how we select information, add meaning, make conclusions, and act upon our assumptions. If we are more aware of when we are operating from assumptions, there would be so much less resentment, misunderstanding, and inefficiencies in our family, ministry, community, and work. We are human, and so we will never think and act perfectly in this life. Awareness is the key to a healthier life and relationships.</a:t>
            </a:r>
          </a:p>
        </p:txBody>
      </p:sp>
      <p:sp>
        <p:nvSpPr>
          <p:cNvPr id="4" name="Slide Number Placeholder 3">
            <a:extLst>
              <a:ext uri="{FF2B5EF4-FFF2-40B4-BE49-F238E27FC236}">
                <a16:creationId xmlns:a16="http://schemas.microsoft.com/office/drawing/2014/main" id="{D1DC2E86-8E2A-5D11-6445-7BF461C1EB42}"/>
              </a:ext>
            </a:extLst>
          </p:cNvPr>
          <p:cNvSpPr>
            <a:spLocks noGrp="1"/>
          </p:cNvSpPr>
          <p:nvPr>
            <p:ph type="sldNum" sz="quarter" idx="5"/>
          </p:nvPr>
        </p:nvSpPr>
        <p:spPr/>
        <p:txBody>
          <a:bodyPr/>
          <a:lstStyle/>
          <a:p>
            <a:fld id="{A35D8301-2521-415B-B4AF-F596D06AAB5B}" type="slidenum">
              <a:rPr lang="en-US" smtClean="0"/>
              <a:t>15</a:t>
            </a:fld>
            <a:endParaRPr lang="en-US" dirty="0"/>
          </a:p>
        </p:txBody>
      </p:sp>
    </p:spTree>
    <p:extLst>
      <p:ext uri="{BB962C8B-B14F-4D97-AF65-F5344CB8AC3E}">
        <p14:creationId xmlns:p14="http://schemas.microsoft.com/office/powerpoint/2010/main" val="64352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BEE9-30C9-B8D5-3659-3FEE12179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2DC60-A709-0C0E-7E30-62BFAE575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DB787-622E-BBDC-3690-BECED83682B1}"/>
              </a:ext>
            </a:extLst>
          </p:cNvPr>
          <p:cNvSpPr>
            <a:spLocks noGrp="1"/>
          </p:cNvSpPr>
          <p:nvPr>
            <p:ph type="body" idx="1"/>
          </p:nvPr>
        </p:nvSpPr>
        <p:spPr/>
        <p:txBody>
          <a:bodyPr/>
          <a:lstStyle/>
          <a:p>
            <a:r>
              <a:rPr lang="en-US" dirty="0"/>
              <a:t>In a few moments we will break into small groups.</a:t>
            </a:r>
          </a:p>
          <a:p>
            <a:endParaRPr lang="en-US" dirty="0"/>
          </a:p>
          <a:p>
            <a:r>
              <a:rPr lang="en-US" dirty="0"/>
              <a:t>First, we will take five minutes of silent reflection to contemplate the questions. You may want to jot down some notes</a:t>
            </a:r>
          </a:p>
          <a:p>
            <a:pPr marL="228600" indent="-228600">
              <a:buAutoNum type="arabicPeriod"/>
            </a:pPr>
            <a:r>
              <a:rPr lang="en-US" dirty="0"/>
              <a:t>When did you make an assumption or hold a bias and later realize it was inaccurate? </a:t>
            </a:r>
          </a:p>
          <a:p>
            <a:pPr marL="228600" indent="-228600">
              <a:buAutoNum type="arabicPeriod"/>
            </a:pPr>
            <a:r>
              <a:rPr lang="en-US" dirty="0"/>
              <a:t>How can you encourage others to help you question your assumptions? </a:t>
            </a:r>
          </a:p>
          <a:p>
            <a:pPr marL="228600" indent="-228600">
              <a:buAutoNum type="arabicPeriod"/>
            </a:pPr>
            <a:r>
              <a:rPr lang="en-US" dirty="0"/>
              <a:t>How could you use the Ladder of Inference to help you remain open to other people’s perspectives? </a:t>
            </a:r>
          </a:p>
          <a:p>
            <a:endParaRPr lang="en-US" dirty="0"/>
          </a:p>
          <a:p>
            <a:r>
              <a:rPr lang="en-US" dirty="0"/>
              <a:t>Then, in your breakout groups, you will take 15 minutes to discuss a summary of your answers to the questions above.</a:t>
            </a:r>
          </a:p>
        </p:txBody>
      </p:sp>
      <p:sp>
        <p:nvSpPr>
          <p:cNvPr id="4" name="Slide Number Placeholder 3">
            <a:extLst>
              <a:ext uri="{FF2B5EF4-FFF2-40B4-BE49-F238E27FC236}">
                <a16:creationId xmlns:a16="http://schemas.microsoft.com/office/drawing/2014/main" id="{AF6C535B-EE5A-E9A8-A97C-4786EDEB1F09}"/>
              </a:ext>
            </a:extLst>
          </p:cNvPr>
          <p:cNvSpPr>
            <a:spLocks noGrp="1"/>
          </p:cNvSpPr>
          <p:nvPr>
            <p:ph type="sldNum" sz="quarter" idx="5"/>
          </p:nvPr>
        </p:nvSpPr>
        <p:spPr/>
        <p:txBody>
          <a:bodyPr/>
          <a:lstStyle/>
          <a:p>
            <a:fld id="{A35D8301-2521-415B-B4AF-F596D06AAB5B}" type="slidenum">
              <a:rPr lang="en-US" smtClean="0"/>
              <a:t>16</a:t>
            </a:fld>
            <a:endParaRPr lang="en-US" dirty="0"/>
          </a:p>
        </p:txBody>
      </p:sp>
    </p:spTree>
    <p:extLst>
      <p:ext uri="{BB962C8B-B14F-4D97-AF65-F5344CB8AC3E}">
        <p14:creationId xmlns:p14="http://schemas.microsoft.com/office/powerpoint/2010/main" val="86666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97AC-76C8-AA43-5784-2CBC51BFE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380FA-4919-B29C-6C42-9CF6B22BF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B82D9-41BD-87B6-7169-04C35D5514BF}"/>
              </a:ext>
            </a:extLst>
          </p:cNvPr>
          <p:cNvSpPr>
            <a:spLocks noGrp="1"/>
          </p:cNvSpPr>
          <p:nvPr>
            <p:ph type="body" idx="1"/>
          </p:nvPr>
        </p:nvSpPr>
        <p:spPr/>
        <p:txBody>
          <a:bodyPr/>
          <a:lstStyle/>
          <a:p>
            <a:r>
              <a:rPr lang="en-US" dirty="0"/>
              <a:t>For the next ten minutes, facilitate large group sharing on the following questions:</a:t>
            </a:r>
          </a:p>
          <a:p>
            <a:endParaRPr lang="en-US" dirty="0"/>
          </a:p>
          <a:p>
            <a:pPr marL="628650" indent="-342900">
              <a:buAutoNum type="arabicPeriod"/>
            </a:pPr>
            <a:r>
              <a:rPr lang="en-US" sz="1200" dirty="0">
                <a:solidFill>
                  <a:schemeClr val="tx1"/>
                </a:solidFill>
              </a:rPr>
              <a:t>What did you hear in your small group that would be good for the whole group to hear?   </a:t>
            </a:r>
          </a:p>
          <a:p>
            <a:pPr marL="628650" indent="-342900">
              <a:buAutoNum type="arabicPeriod"/>
            </a:pPr>
            <a:r>
              <a:rPr lang="en-US" sz="1200" dirty="0">
                <a:solidFill>
                  <a:schemeClr val="tx1"/>
                </a:solidFill>
              </a:rPr>
              <a:t>What are examples of how it could benefit our ministries if we helped people be more aware of the Ladder of Inference? </a:t>
            </a:r>
          </a:p>
          <a:p>
            <a:endParaRPr lang="en-US" dirty="0"/>
          </a:p>
          <a:p>
            <a:endParaRPr lang="en-US" dirty="0"/>
          </a:p>
        </p:txBody>
      </p:sp>
      <p:sp>
        <p:nvSpPr>
          <p:cNvPr id="4" name="Slide Number Placeholder 3">
            <a:extLst>
              <a:ext uri="{FF2B5EF4-FFF2-40B4-BE49-F238E27FC236}">
                <a16:creationId xmlns:a16="http://schemas.microsoft.com/office/drawing/2014/main" id="{104568F6-1042-5466-E3B6-CB728F23AAAC}"/>
              </a:ext>
            </a:extLst>
          </p:cNvPr>
          <p:cNvSpPr>
            <a:spLocks noGrp="1"/>
          </p:cNvSpPr>
          <p:nvPr>
            <p:ph type="sldNum" sz="quarter" idx="5"/>
          </p:nvPr>
        </p:nvSpPr>
        <p:spPr/>
        <p:txBody>
          <a:bodyPr/>
          <a:lstStyle/>
          <a:p>
            <a:fld id="{A35D8301-2521-415B-B4AF-F596D06AAB5B}" type="slidenum">
              <a:rPr lang="en-US" smtClean="0"/>
              <a:t>17</a:t>
            </a:fld>
            <a:endParaRPr lang="en-US" dirty="0"/>
          </a:p>
        </p:txBody>
      </p:sp>
    </p:spTree>
    <p:extLst>
      <p:ext uri="{BB962C8B-B14F-4D97-AF65-F5344CB8AC3E}">
        <p14:creationId xmlns:p14="http://schemas.microsoft.com/office/powerpoint/2010/main" val="189205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6B2C8-0EC3-CC41-A5B8-7119F9A5F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C8E57-87B9-2F32-ACEE-5D7EC1138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A3B1A-2E7A-6BBA-03F9-63EC37D02740}"/>
              </a:ext>
            </a:extLst>
          </p:cNvPr>
          <p:cNvSpPr>
            <a:spLocks noGrp="1"/>
          </p:cNvSpPr>
          <p:nvPr>
            <p:ph type="body" idx="1"/>
          </p:nvPr>
        </p:nvSpPr>
        <p:spPr/>
        <p:txBody>
          <a:bodyPr/>
          <a:lstStyle/>
          <a:p>
            <a:r>
              <a:rPr lang="en-US" dirty="0"/>
              <a:t>As you close this session, invite participants to consider what they learned and experienced in today’s session.</a:t>
            </a:r>
          </a:p>
          <a:p>
            <a:endParaRPr lang="en-US" dirty="0"/>
          </a:p>
          <a:p>
            <a:r>
              <a:rPr lang="en-US" dirty="0"/>
              <a:t>What is your key takeaway from today? </a:t>
            </a:r>
          </a:p>
          <a:p>
            <a:endParaRPr lang="en-US" dirty="0"/>
          </a:p>
          <a:p>
            <a:r>
              <a:rPr lang="en-US" dirty="0"/>
              <a:t>What commitment do you want to make regarding openness and biases for the next two weeks? </a:t>
            </a:r>
          </a:p>
          <a:p>
            <a:endParaRPr lang="en-US" dirty="0"/>
          </a:p>
          <a:p>
            <a:r>
              <a:rPr lang="en-US" dirty="0"/>
              <a:t>Encourage all participants to make a commitment.</a:t>
            </a:r>
          </a:p>
          <a:p>
            <a:endParaRPr lang="en-US" dirty="0"/>
          </a:p>
          <a:p>
            <a:r>
              <a:rPr lang="en-US" dirty="0"/>
              <a:t>As time allows, invite them to share their commitment in pairs or in the large group.</a:t>
            </a:r>
          </a:p>
        </p:txBody>
      </p:sp>
      <p:sp>
        <p:nvSpPr>
          <p:cNvPr id="4" name="Slide Number Placeholder 3">
            <a:extLst>
              <a:ext uri="{FF2B5EF4-FFF2-40B4-BE49-F238E27FC236}">
                <a16:creationId xmlns:a16="http://schemas.microsoft.com/office/drawing/2014/main" id="{1E7814A7-A1D8-7F74-3A70-E7FB5CBF6028}"/>
              </a:ext>
            </a:extLst>
          </p:cNvPr>
          <p:cNvSpPr>
            <a:spLocks noGrp="1"/>
          </p:cNvSpPr>
          <p:nvPr>
            <p:ph type="sldNum" sz="quarter" idx="5"/>
          </p:nvPr>
        </p:nvSpPr>
        <p:spPr/>
        <p:txBody>
          <a:bodyPr/>
          <a:lstStyle/>
          <a:p>
            <a:fld id="{A35D8301-2521-415B-B4AF-F596D06AAB5B}" type="slidenum">
              <a:rPr lang="en-US" smtClean="0"/>
              <a:t>18</a:t>
            </a:fld>
            <a:endParaRPr lang="en-US" dirty="0"/>
          </a:p>
        </p:txBody>
      </p:sp>
    </p:spTree>
    <p:extLst>
      <p:ext uri="{BB962C8B-B14F-4D97-AF65-F5344CB8AC3E}">
        <p14:creationId xmlns:p14="http://schemas.microsoft.com/office/powerpoint/2010/main" val="347629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D4566-9BD7-BFBB-434E-3996054F5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07ECA-4194-1B37-BF61-53C7DEE04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11E80-E10F-9B9B-0393-7C261883E23B}"/>
              </a:ext>
            </a:extLst>
          </p:cNvPr>
          <p:cNvSpPr>
            <a:spLocks noGrp="1"/>
          </p:cNvSpPr>
          <p:nvPr>
            <p:ph type="body" idx="1"/>
          </p:nvPr>
        </p:nvSpPr>
        <p:spPr/>
        <p:txBody>
          <a:bodyPr/>
          <a:lstStyle/>
          <a:p>
            <a:r>
              <a:rPr lang="en-US" dirty="0"/>
              <a:t>Close the session with a simple prayer and sharing.  </a:t>
            </a:r>
          </a:p>
          <a:p>
            <a:endParaRPr lang="en-US" dirty="0"/>
          </a:p>
          <a:p>
            <a:r>
              <a:rPr lang="en-US" dirty="0"/>
              <a:t>Does anyone have a prayer request, perhaps for someone you know who is struggling or celebrating a blessing? </a:t>
            </a:r>
          </a:p>
        </p:txBody>
      </p:sp>
      <p:sp>
        <p:nvSpPr>
          <p:cNvPr id="4" name="Slide Number Placeholder 3">
            <a:extLst>
              <a:ext uri="{FF2B5EF4-FFF2-40B4-BE49-F238E27FC236}">
                <a16:creationId xmlns:a16="http://schemas.microsoft.com/office/drawing/2014/main" id="{3CBAE27E-BEAC-6C48-F96F-226C922EBDE7}"/>
              </a:ext>
            </a:extLst>
          </p:cNvPr>
          <p:cNvSpPr>
            <a:spLocks noGrp="1"/>
          </p:cNvSpPr>
          <p:nvPr>
            <p:ph type="sldNum" sz="quarter" idx="5"/>
          </p:nvPr>
        </p:nvSpPr>
        <p:spPr/>
        <p:txBody>
          <a:bodyPr/>
          <a:lstStyle/>
          <a:p>
            <a:fld id="{A35D8301-2521-415B-B4AF-F596D06AAB5B}" type="slidenum">
              <a:rPr lang="en-US" smtClean="0"/>
              <a:t>19</a:t>
            </a:fld>
            <a:endParaRPr lang="en-US" dirty="0"/>
          </a:p>
        </p:txBody>
      </p:sp>
    </p:spTree>
    <p:extLst>
      <p:ext uri="{BB962C8B-B14F-4D97-AF65-F5344CB8AC3E}">
        <p14:creationId xmlns:p14="http://schemas.microsoft.com/office/powerpoint/2010/main" val="203867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and facilitate introductions as appropriate</a:t>
            </a:r>
          </a:p>
        </p:txBody>
      </p:sp>
      <p:sp>
        <p:nvSpPr>
          <p:cNvPr id="4" name="Slide Number Placeholder 3"/>
          <p:cNvSpPr>
            <a:spLocks noGrp="1"/>
          </p:cNvSpPr>
          <p:nvPr>
            <p:ph type="sldNum" sz="quarter" idx="5"/>
          </p:nvPr>
        </p:nvSpPr>
        <p:spPr/>
        <p:txBody>
          <a:bodyPr/>
          <a:lstStyle/>
          <a:p>
            <a:fld id="{A35D8301-2521-415B-B4AF-F596D06AAB5B}" type="slidenum">
              <a:rPr lang="en-US" smtClean="0"/>
              <a:t>2</a:t>
            </a:fld>
            <a:endParaRPr lang="en-US" dirty="0"/>
          </a:p>
        </p:txBody>
      </p:sp>
    </p:spTree>
    <p:extLst>
      <p:ext uri="{BB962C8B-B14F-4D97-AF65-F5344CB8AC3E}">
        <p14:creationId xmlns:p14="http://schemas.microsoft.com/office/powerpoint/2010/main" val="384696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9046-F5ED-5B75-710C-1579B129C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48E03-5D5B-CCB6-8752-7DA23581E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D0DE4-BD67-FD87-69BB-D968A45F0904}"/>
              </a:ext>
            </a:extLst>
          </p:cNvPr>
          <p:cNvSpPr>
            <a:spLocks noGrp="1"/>
          </p:cNvSpPr>
          <p:nvPr>
            <p:ph type="body" idx="1"/>
          </p:nvPr>
        </p:nvSpPr>
        <p:spPr/>
        <p:txBody>
          <a:bodyPr/>
          <a:lstStyle/>
          <a:p>
            <a:r>
              <a:rPr lang="en-US" dirty="0"/>
              <a:t>The next session will be on the theme of Adaptive Leadership</a:t>
            </a:r>
          </a:p>
          <a:p>
            <a:endParaRPr lang="en-US" dirty="0"/>
          </a:p>
          <a:p>
            <a:r>
              <a:rPr lang="en-US" dirty="0"/>
              <a:t>Invite participants to prepare for session five using the resources at the end of the handout:</a:t>
            </a:r>
          </a:p>
          <a:p>
            <a:endParaRPr lang="en-US" dirty="0"/>
          </a:p>
          <a:p>
            <a:pPr marL="228600" indent="-228600">
              <a:buAutoNum type="arabicPeriod"/>
            </a:pPr>
            <a:r>
              <a:rPr lang="en-US" dirty="0"/>
              <a:t>Read the article on becoming an adaptive leader</a:t>
            </a:r>
          </a:p>
          <a:p>
            <a:pPr marL="228600" indent="-228600">
              <a:buAutoNum type="arabicPeriod"/>
            </a:pPr>
            <a:r>
              <a:rPr lang="en-US" dirty="0"/>
              <a:t>As you consider the question below, write down some notes to share in the next session on the following question: </a:t>
            </a:r>
          </a:p>
          <a:p>
            <a:pPr marL="457200" lvl="1" indent="0">
              <a:buNone/>
            </a:pPr>
            <a:r>
              <a:rPr lang="en-US" dirty="0"/>
              <a:t>Were there any ways you observed how the Ladder of Inference showed that different people can have alternative versions of the “truth?” </a:t>
            </a:r>
          </a:p>
          <a:p>
            <a:pPr marL="457200" lvl="1" indent="0">
              <a:buNone/>
            </a:pPr>
            <a:endParaRPr lang="en-US" dirty="0"/>
          </a:p>
          <a:p>
            <a:pPr marL="0" lvl="0" indent="0">
              <a:buNone/>
            </a:pPr>
            <a:r>
              <a:rPr lang="en-US" dirty="0"/>
              <a:t>Please refer participants to the additional resources on today’s topic included in the handout.</a:t>
            </a:r>
          </a:p>
        </p:txBody>
      </p:sp>
      <p:sp>
        <p:nvSpPr>
          <p:cNvPr id="4" name="Slide Number Placeholder 3">
            <a:extLst>
              <a:ext uri="{FF2B5EF4-FFF2-40B4-BE49-F238E27FC236}">
                <a16:creationId xmlns:a16="http://schemas.microsoft.com/office/drawing/2014/main" id="{D53C5F9A-C2F2-CA3D-BE1E-89ECF0D91C36}"/>
              </a:ext>
            </a:extLst>
          </p:cNvPr>
          <p:cNvSpPr>
            <a:spLocks noGrp="1"/>
          </p:cNvSpPr>
          <p:nvPr>
            <p:ph type="sldNum" sz="quarter" idx="5"/>
          </p:nvPr>
        </p:nvSpPr>
        <p:spPr/>
        <p:txBody>
          <a:bodyPr/>
          <a:lstStyle/>
          <a:p>
            <a:fld id="{A35D8301-2521-415B-B4AF-F596D06AAB5B}" type="slidenum">
              <a:rPr lang="en-US" smtClean="0"/>
              <a:t>20</a:t>
            </a:fld>
            <a:endParaRPr lang="en-US" dirty="0"/>
          </a:p>
        </p:txBody>
      </p:sp>
    </p:spTree>
    <p:extLst>
      <p:ext uri="{BB962C8B-B14F-4D97-AF65-F5344CB8AC3E}">
        <p14:creationId xmlns:p14="http://schemas.microsoft.com/office/powerpoint/2010/main" val="415537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general overview of session outline.</a:t>
            </a:r>
          </a:p>
        </p:txBody>
      </p:sp>
      <p:sp>
        <p:nvSpPr>
          <p:cNvPr id="4" name="Slide Number Placeholder 3"/>
          <p:cNvSpPr>
            <a:spLocks noGrp="1"/>
          </p:cNvSpPr>
          <p:nvPr>
            <p:ph type="sldNum" sz="quarter" idx="5"/>
          </p:nvPr>
        </p:nvSpPr>
        <p:spPr/>
        <p:txBody>
          <a:bodyPr/>
          <a:lstStyle/>
          <a:p>
            <a:fld id="{A35D8301-2521-415B-B4AF-F596D06AAB5B}" type="slidenum">
              <a:rPr lang="en-US" smtClean="0"/>
              <a:t>3</a:t>
            </a:fld>
            <a:endParaRPr lang="en-US" dirty="0"/>
          </a:p>
        </p:txBody>
      </p:sp>
    </p:spTree>
    <p:extLst>
      <p:ext uri="{BB962C8B-B14F-4D97-AF65-F5344CB8AC3E}">
        <p14:creationId xmlns:p14="http://schemas.microsoft.com/office/powerpoint/2010/main" val="9933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A294-9B7B-7213-1B37-1E0805D28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35151-366B-3B9C-E77F-912AB7436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3A645-C3A5-85A3-2DA6-CA0F120F5F89}"/>
              </a:ext>
            </a:extLst>
          </p:cNvPr>
          <p:cNvSpPr>
            <a:spLocks noGrp="1"/>
          </p:cNvSpPr>
          <p:nvPr>
            <p:ph type="body" idx="1"/>
          </p:nvPr>
        </p:nvSpPr>
        <p:spPr/>
        <p:txBody>
          <a:bodyPr/>
          <a:lstStyle/>
          <a:p>
            <a:r>
              <a:rPr lang="en-US" dirty="0"/>
              <a:t>Review the objectives and agenda for the session.</a:t>
            </a:r>
          </a:p>
          <a:p>
            <a:endParaRPr lang="en-US" dirty="0"/>
          </a:p>
          <a:p>
            <a:r>
              <a:rPr lang="en-US" dirty="0"/>
              <a:t>Participants will: </a:t>
            </a:r>
          </a:p>
          <a:p>
            <a:r>
              <a:rPr lang="en-US" dirty="0"/>
              <a:t>Invite the Holy Spirit to guide our conversations </a:t>
            </a:r>
          </a:p>
          <a:p>
            <a:r>
              <a:rPr lang="en-US" dirty="0"/>
              <a:t>Get to know one another more fully</a:t>
            </a:r>
          </a:p>
          <a:p>
            <a:r>
              <a:rPr lang="en-US" dirty="0"/>
              <a:t> Listen openly to one another's values </a:t>
            </a:r>
          </a:p>
          <a:p>
            <a:r>
              <a:rPr lang="en-US" dirty="0"/>
              <a:t>Connect personal values to a shared mission </a:t>
            </a:r>
          </a:p>
          <a:p>
            <a:r>
              <a:rPr lang="en-US" dirty="0"/>
              <a:t>Examine assumptions and biases and practice a technique for recognizing them </a:t>
            </a:r>
          </a:p>
          <a:p>
            <a:r>
              <a:rPr lang="en-US" dirty="0"/>
              <a:t>Understand how unconscious assumptions and biases can inhibit our transformation </a:t>
            </a:r>
          </a:p>
          <a:p>
            <a:r>
              <a:rPr lang="en-US" dirty="0"/>
              <a:t>Commit to practicing synodality in daily life</a:t>
            </a:r>
          </a:p>
        </p:txBody>
      </p:sp>
      <p:sp>
        <p:nvSpPr>
          <p:cNvPr id="4" name="Slide Number Placeholder 3">
            <a:extLst>
              <a:ext uri="{FF2B5EF4-FFF2-40B4-BE49-F238E27FC236}">
                <a16:creationId xmlns:a16="http://schemas.microsoft.com/office/drawing/2014/main" id="{A96EA729-6FB7-E111-7CB5-4A6435373F7D}"/>
              </a:ext>
            </a:extLst>
          </p:cNvPr>
          <p:cNvSpPr>
            <a:spLocks noGrp="1"/>
          </p:cNvSpPr>
          <p:nvPr>
            <p:ph type="sldNum" sz="quarter" idx="5"/>
          </p:nvPr>
        </p:nvSpPr>
        <p:spPr/>
        <p:txBody>
          <a:bodyPr/>
          <a:lstStyle/>
          <a:p>
            <a:fld id="{A35D8301-2521-415B-B4AF-F596D06AAB5B}" type="slidenum">
              <a:rPr lang="en-US" smtClean="0"/>
              <a:t>4</a:t>
            </a:fld>
            <a:endParaRPr lang="en-US" dirty="0"/>
          </a:p>
        </p:txBody>
      </p:sp>
    </p:spTree>
    <p:extLst>
      <p:ext uri="{BB962C8B-B14F-4D97-AF65-F5344CB8AC3E}">
        <p14:creationId xmlns:p14="http://schemas.microsoft.com/office/powerpoint/2010/main" val="344375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4274-68B4-66D6-89BA-45C804399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3D28E-2BF5-945A-E0B9-D8D2C6D7F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B55BD-951E-1910-2423-C0B73C1C82B7}"/>
              </a:ext>
            </a:extLst>
          </p:cNvPr>
          <p:cNvSpPr>
            <a:spLocks noGrp="1"/>
          </p:cNvSpPr>
          <p:nvPr>
            <p:ph type="body" idx="1"/>
          </p:nvPr>
        </p:nvSpPr>
        <p:spPr/>
        <p:txBody>
          <a:bodyPr/>
          <a:lstStyle/>
          <a:p>
            <a:r>
              <a:rPr lang="en-US" dirty="0"/>
              <a:t>Facilitate conversation in breakout groups on the following questions (in handout)</a:t>
            </a:r>
          </a:p>
          <a:p>
            <a:endParaRPr lang="en-US" dirty="0"/>
          </a:p>
          <a:p>
            <a:pPr marL="228600" indent="-228600">
              <a:buAutoNum type="arabicPeriod"/>
            </a:pPr>
            <a:r>
              <a:rPr lang="en-US" dirty="0"/>
              <a:t>Were there any ways you introduced the method of spiritual conversations into your ministry or other aspects of your life? </a:t>
            </a:r>
          </a:p>
          <a:p>
            <a:pPr marL="228600" indent="-228600">
              <a:buAutoNum type="arabicPeriod"/>
            </a:pPr>
            <a:r>
              <a:rPr lang="en-US" dirty="0"/>
              <a:t> Were there any new insights you had from reading the article?</a:t>
            </a:r>
          </a:p>
        </p:txBody>
      </p:sp>
      <p:sp>
        <p:nvSpPr>
          <p:cNvPr id="4" name="Slide Number Placeholder 3">
            <a:extLst>
              <a:ext uri="{FF2B5EF4-FFF2-40B4-BE49-F238E27FC236}">
                <a16:creationId xmlns:a16="http://schemas.microsoft.com/office/drawing/2014/main" id="{29345EEB-EAED-F50A-5ED7-4007C155C33F}"/>
              </a:ext>
            </a:extLst>
          </p:cNvPr>
          <p:cNvSpPr>
            <a:spLocks noGrp="1"/>
          </p:cNvSpPr>
          <p:nvPr>
            <p:ph type="sldNum" sz="quarter" idx="5"/>
          </p:nvPr>
        </p:nvSpPr>
        <p:spPr/>
        <p:txBody>
          <a:bodyPr/>
          <a:lstStyle/>
          <a:p>
            <a:fld id="{A35D8301-2521-415B-B4AF-F596D06AAB5B}" type="slidenum">
              <a:rPr lang="en-US" smtClean="0"/>
              <a:t>5</a:t>
            </a:fld>
            <a:endParaRPr lang="en-US" dirty="0"/>
          </a:p>
        </p:txBody>
      </p:sp>
    </p:spTree>
    <p:extLst>
      <p:ext uri="{BB962C8B-B14F-4D97-AF65-F5344CB8AC3E}">
        <p14:creationId xmlns:p14="http://schemas.microsoft.com/office/powerpoint/2010/main" val="9218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7AD9-F86E-7051-1402-C8317D3BE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D4E4A-18D5-48EE-72D4-2F65B8F1C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12484-77A0-25E5-6CA4-4C1A6293DE52}"/>
              </a:ext>
            </a:extLst>
          </p:cNvPr>
          <p:cNvSpPr>
            <a:spLocks noGrp="1"/>
          </p:cNvSpPr>
          <p:nvPr>
            <p:ph type="body" idx="1"/>
          </p:nvPr>
        </p:nvSpPr>
        <p:spPr/>
        <p:txBody>
          <a:bodyPr/>
          <a:lstStyle/>
          <a:p>
            <a:r>
              <a:rPr lang="en-US" dirty="0"/>
              <a:t>But now you must put them all away: anger, fury, malice, slander, and obscene language out of your mouths. Stop lying to one another, since you have taken off the old self with its practices and have put on the new self, which is being renewed, for knowledge, in the image of its creator. Here there is not Greek and Jew, circumcision and uncircumcision, barbarian, Scythian, slave, free; but Christ is all and in all. </a:t>
            </a:r>
          </a:p>
          <a:p>
            <a:endParaRPr lang="en-US" dirty="0"/>
          </a:p>
          <a:p>
            <a:r>
              <a:rPr lang="en-US" dirty="0"/>
              <a:t>Put on then, as God’s chosen ones, holy and beloved, heartfelt compassion, kindness, humility, gentleness, and patience, bearing with one another and forgiving one another, if one has a grievance against another; as the Lord has forgiven you, so must you also do. And over all these put on love, that is, the bond of perfection. </a:t>
            </a:r>
          </a:p>
        </p:txBody>
      </p:sp>
      <p:sp>
        <p:nvSpPr>
          <p:cNvPr id="4" name="Slide Number Placeholder 3">
            <a:extLst>
              <a:ext uri="{FF2B5EF4-FFF2-40B4-BE49-F238E27FC236}">
                <a16:creationId xmlns:a16="http://schemas.microsoft.com/office/drawing/2014/main" id="{44ABE076-329B-FBA2-ED6B-8E5D3E1F4DAC}"/>
              </a:ext>
            </a:extLst>
          </p:cNvPr>
          <p:cNvSpPr>
            <a:spLocks noGrp="1"/>
          </p:cNvSpPr>
          <p:nvPr>
            <p:ph type="sldNum" sz="quarter" idx="5"/>
          </p:nvPr>
        </p:nvSpPr>
        <p:spPr/>
        <p:txBody>
          <a:bodyPr/>
          <a:lstStyle/>
          <a:p>
            <a:fld id="{A35D8301-2521-415B-B4AF-F596D06AAB5B}" type="slidenum">
              <a:rPr lang="en-US" smtClean="0"/>
              <a:t>6</a:t>
            </a:fld>
            <a:endParaRPr lang="en-US" dirty="0"/>
          </a:p>
        </p:txBody>
      </p:sp>
    </p:spTree>
    <p:extLst>
      <p:ext uri="{BB962C8B-B14F-4D97-AF65-F5344CB8AC3E}">
        <p14:creationId xmlns:p14="http://schemas.microsoft.com/office/powerpoint/2010/main" val="272084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F1857-789E-AC01-1639-EC1A79322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FD35F-7091-0D13-F030-222256E74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AAB96-1F8B-74C4-4FC4-33052735CEBE}"/>
              </a:ext>
            </a:extLst>
          </p:cNvPr>
          <p:cNvSpPr>
            <a:spLocks noGrp="1"/>
          </p:cNvSpPr>
          <p:nvPr>
            <p:ph type="body" idx="1"/>
          </p:nvPr>
        </p:nvSpPr>
        <p:spPr/>
        <p:txBody>
          <a:bodyPr/>
          <a:lstStyle/>
          <a:p>
            <a:r>
              <a:rPr lang="en-US" dirty="0"/>
              <a:t>Invite participants to discuss the following questions (in handout) in break out groups for about 12 minutes:</a:t>
            </a:r>
          </a:p>
          <a:p>
            <a:endParaRPr lang="en-US" dirty="0"/>
          </a:p>
          <a:p>
            <a:r>
              <a:rPr lang="en-US" dirty="0"/>
              <a:t>Saint Paul addressed his letter to the congregation at Colossae in response to spreading false teachings in the community. Paul insists that false teachings are “shadows;” Christ is “reality.” Paul talks about vices to “put away” and virtues to “put on” as if they were garments. If we use the same analogy for synodality, what would we put aside, and what would we put on? </a:t>
            </a:r>
          </a:p>
          <a:p>
            <a:endParaRPr lang="en-US" dirty="0"/>
          </a:p>
        </p:txBody>
      </p:sp>
      <p:sp>
        <p:nvSpPr>
          <p:cNvPr id="4" name="Slide Number Placeholder 3">
            <a:extLst>
              <a:ext uri="{FF2B5EF4-FFF2-40B4-BE49-F238E27FC236}">
                <a16:creationId xmlns:a16="http://schemas.microsoft.com/office/drawing/2014/main" id="{718619E1-94A7-EDC5-4C2A-7BBEF5CF9E41}"/>
              </a:ext>
            </a:extLst>
          </p:cNvPr>
          <p:cNvSpPr>
            <a:spLocks noGrp="1"/>
          </p:cNvSpPr>
          <p:nvPr>
            <p:ph type="sldNum" sz="quarter" idx="5"/>
          </p:nvPr>
        </p:nvSpPr>
        <p:spPr/>
        <p:txBody>
          <a:bodyPr/>
          <a:lstStyle/>
          <a:p>
            <a:fld id="{A35D8301-2521-415B-B4AF-F596D06AAB5B}" type="slidenum">
              <a:rPr lang="en-US" smtClean="0"/>
              <a:t>7</a:t>
            </a:fld>
            <a:endParaRPr lang="en-US" dirty="0"/>
          </a:p>
        </p:txBody>
      </p:sp>
    </p:spTree>
    <p:extLst>
      <p:ext uri="{BB962C8B-B14F-4D97-AF65-F5344CB8AC3E}">
        <p14:creationId xmlns:p14="http://schemas.microsoft.com/office/powerpoint/2010/main" val="384817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F8C8F-286A-7120-03C9-E3D86EA60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F15FE-1991-5A95-6B16-E296D3398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F195A-3F23-8DD7-D282-17E7E0C7EC04}"/>
              </a:ext>
            </a:extLst>
          </p:cNvPr>
          <p:cNvSpPr>
            <a:spLocks noGrp="1"/>
          </p:cNvSpPr>
          <p:nvPr>
            <p:ph type="body" idx="1"/>
          </p:nvPr>
        </p:nvSpPr>
        <p:spPr/>
        <p:txBody>
          <a:bodyPr/>
          <a:lstStyle/>
          <a:p>
            <a:r>
              <a:rPr lang="en-US" dirty="0"/>
              <a:t>For the next 15 minutes, invite participants to discuss their values and virtues in pairs.  </a:t>
            </a:r>
          </a:p>
          <a:p>
            <a:endParaRPr lang="en-US" dirty="0"/>
          </a:p>
          <a:p>
            <a:r>
              <a:rPr lang="en-US" dirty="0"/>
              <a:t>Knowing our values helps us to be more firmly rooted and joyful, even amid turmoil. During this session, we will discuss the importance of not being enclosed in our convictions, assumptions, and biases. Being open to other perspectives requires humility and vulnerability. Embracing a clear set of values strengthens us for the humility and vulnerability that synodality requires. Being open to other people’s perspectives does not mean forgetting your values. </a:t>
            </a:r>
          </a:p>
          <a:p>
            <a:endParaRPr lang="en-US" dirty="0"/>
          </a:p>
          <a:p>
            <a:r>
              <a:rPr lang="en-US" dirty="0"/>
              <a:t>Take of individual, quiet reflection and read the values (listed in handout). From the list or drawing on any other values that are significant to you, choose three that are most important</a:t>
            </a:r>
          </a:p>
          <a:p>
            <a:endParaRPr lang="en-US" dirty="0"/>
          </a:p>
          <a:p>
            <a:r>
              <a:rPr lang="en-US" dirty="0"/>
              <a:t>Then, for about 5 minutes for each person, tell your partner your three values.  Choose one and describe why this value is essential to you.</a:t>
            </a:r>
          </a:p>
        </p:txBody>
      </p:sp>
      <p:sp>
        <p:nvSpPr>
          <p:cNvPr id="4" name="Slide Number Placeholder 3">
            <a:extLst>
              <a:ext uri="{FF2B5EF4-FFF2-40B4-BE49-F238E27FC236}">
                <a16:creationId xmlns:a16="http://schemas.microsoft.com/office/drawing/2014/main" id="{54E07733-D9AA-4D9B-28F5-037BEECF290C}"/>
              </a:ext>
            </a:extLst>
          </p:cNvPr>
          <p:cNvSpPr>
            <a:spLocks noGrp="1"/>
          </p:cNvSpPr>
          <p:nvPr>
            <p:ph type="sldNum" sz="quarter" idx="5"/>
          </p:nvPr>
        </p:nvSpPr>
        <p:spPr/>
        <p:txBody>
          <a:bodyPr/>
          <a:lstStyle/>
          <a:p>
            <a:fld id="{A35D8301-2521-415B-B4AF-F596D06AAB5B}" type="slidenum">
              <a:rPr lang="en-US" smtClean="0"/>
              <a:t>8</a:t>
            </a:fld>
            <a:endParaRPr lang="en-US" dirty="0"/>
          </a:p>
        </p:txBody>
      </p:sp>
    </p:spTree>
    <p:extLst>
      <p:ext uri="{BB962C8B-B14F-4D97-AF65-F5344CB8AC3E}">
        <p14:creationId xmlns:p14="http://schemas.microsoft.com/office/powerpoint/2010/main" val="387811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E652-6F91-A282-BEB1-6F6F58191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CB4CE-61A8-99C7-5654-A67200B5A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60C66-EE57-8323-DF60-A91310A664CF}"/>
              </a:ext>
            </a:extLst>
          </p:cNvPr>
          <p:cNvSpPr>
            <a:spLocks noGrp="1"/>
          </p:cNvSpPr>
          <p:nvPr>
            <p:ph type="body" idx="1"/>
          </p:nvPr>
        </p:nvSpPr>
        <p:spPr/>
        <p:txBody>
          <a:bodyPr/>
          <a:lstStyle/>
          <a:p>
            <a:r>
              <a:rPr lang="en-US" dirty="0"/>
              <a:t>Today we will discuss how synodality can be a path to transformation and a tool for openness to others.</a:t>
            </a:r>
          </a:p>
          <a:p>
            <a:endParaRPr lang="en-US" dirty="0"/>
          </a:p>
          <a:p>
            <a:r>
              <a:rPr lang="en-US" dirty="0"/>
              <a:t>In his address to the Roman Curia in December 2021, Pope Francis said: </a:t>
            </a:r>
          </a:p>
          <a:p>
            <a:r>
              <a:rPr lang="en-US" dirty="0"/>
              <a:t>“During the opening of the synodal assembly, I used three key words: participation, communion and mission. These arise from a humble heart: without humility there can be neither participation, nor communion, nor mission. Those words are the three requirements that I would like to indicate as a style of humility at which we here in the Curia should aim. Three ways to make the path of humility a concrete path to follow in practice. </a:t>
            </a:r>
          </a:p>
          <a:p>
            <a:endParaRPr lang="en-US" dirty="0"/>
          </a:p>
          <a:p>
            <a:r>
              <a:rPr lang="en-US" dirty="0"/>
              <a:t>First, participation. This ought to be expressed through a style of co-responsibility. Certainly, in the diversity of our roles and ministries, responsibilities will differ, yet it is important that everyone feel involved, co-responsible for the work, without having the depersonalizing experience of implementing a programmed devised by someone else. … Authority becomes service when it shares, involves and helps people to grow. </a:t>
            </a:r>
          </a:p>
          <a:p>
            <a:endParaRPr lang="en-US" dirty="0"/>
          </a:p>
          <a:p>
            <a:r>
              <a:rPr lang="en-US" dirty="0"/>
              <a:t>The second word is communion. This does not have to do with majorities or minorities; essentially, it is based on our relationship with Christ. We will never have an evangelical style in our respective settings unless we put Christ back in the center, not this or that party opinion: Christ at the center. Many of us work together, but what builds communion is also the ability to pray together, to listen together to God’s word and to construct relationships that go beyond work and strengthen beneficial relations between us by helping one another. Otherwise, we risk being nothing more than strangers working in the same place, competitors looking to advance or, worse yet, forging relationships based on personal interests, forgetting the common cause that holds us together. </a:t>
            </a:r>
          </a:p>
          <a:p>
            <a:endParaRPr lang="en-US" dirty="0"/>
          </a:p>
          <a:p>
            <a:r>
              <a:rPr lang="en-US" dirty="0"/>
              <a:t>The third word is mission. This is what saves us from falling back on ourselves. Those who are turned in on themselves, ‘look from above and from afar, they reject the prophecy of their brothers and sisters, they discredit those who raise questions, they constantly point out the mistakes of others and they are obsessed by appearances. Their hearts are open only to the limited horizon of their own immanence and interests, and as a consequence they neither learn from their sins nor are they genuinely open to forgiveness. These are the two signs of ‘closed’ persons: they do not learn from their sins and they are not open to forgiveness. This is a tremendous corruption disguised as a good. We need to avoid it by making the Church constantly go out from herself, keeping her mission focused on Jesus Christ, and her commitment to the poor,’ (Evangelii Gaudium, 97). Only a heart open to mission can ensure that everything we do, ad intra and ad extra, is marked by the regenerating power of the Lord’s call.” </a:t>
            </a:r>
          </a:p>
        </p:txBody>
      </p:sp>
      <p:sp>
        <p:nvSpPr>
          <p:cNvPr id="4" name="Slide Number Placeholder 3">
            <a:extLst>
              <a:ext uri="{FF2B5EF4-FFF2-40B4-BE49-F238E27FC236}">
                <a16:creationId xmlns:a16="http://schemas.microsoft.com/office/drawing/2014/main" id="{79325872-D027-A4B5-D276-41B2352D285F}"/>
              </a:ext>
            </a:extLst>
          </p:cNvPr>
          <p:cNvSpPr>
            <a:spLocks noGrp="1"/>
          </p:cNvSpPr>
          <p:nvPr>
            <p:ph type="sldNum" sz="quarter" idx="5"/>
          </p:nvPr>
        </p:nvSpPr>
        <p:spPr/>
        <p:txBody>
          <a:bodyPr/>
          <a:lstStyle/>
          <a:p>
            <a:fld id="{A35D8301-2521-415B-B4AF-F596D06AAB5B}" type="slidenum">
              <a:rPr lang="en-US" smtClean="0"/>
              <a:t>9</a:t>
            </a:fld>
            <a:endParaRPr lang="en-US" dirty="0"/>
          </a:p>
        </p:txBody>
      </p:sp>
    </p:spTree>
    <p:extLst>
      <p:ext uri="{BB962C8B-B14F-4D97-AF65-F5344CB8AC3E}">
        <p14:creationId xmlns:p14="http://schemas.microsoft.com/office/powerpoint/2010/main" val="341661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9/12/2025</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dirty="0"/>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169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9/12/2025</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042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9/12/2025</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987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9/12/2025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417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9/12/2025</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419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9/12/2025</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832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9/12/2025</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2795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9/12/2025</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3080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9/12/2025</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2167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9/12/2025</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67519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9/12/2025</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88841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9/12/2025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61118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j0-2ComvqmM?feature=oembed" TargetMode="External"/><Relationship Id="rId5" Type="http://schemas.openxmlformats.org/officeDocument/2006/relationships/hyperlink" Target="https://www.youtube.com/watch?v=j0-2ComvqmM"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pikist.com/free-photo-smuvr" TargetMode="Externa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pexels.com/photo/black-and-white-wooden-welcome-sign-3643925/"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Subtitle 2">
            <a:extLst>
              <a:ext uri="{FF2B5EF4-FFF2-40B4-BE49-F238E27FC236}">
                <a16:creationId xmlns:a16="http://schemas.microsoft.com/office/drawing/2014/main" id="{86C924E5-C5F5-BEDB-DB11-EA14AEF12BA3}"/>
              </a:ext>
            </a:extLst>
          </p:cNvPr>
          <p:cNvSpPr>
            <a:spLocks noGrp="1"/>
          </p:cNvSpPr>
          <p:nvPr>
            <p:ph type="subTitle" idx="1"/>
          </p:nvPr>
        </p:nvSpPr>
        <p:spPr>
          <a:xfrm>
            <a:off x="568871" y="138224"/>
            <a:ext cx="7169283" cy="1982269"/>
          </a:xfrm>
        </p:spPr>
        <p:txBody>
          <a:bodyPr anchor="ctr">
            <a:normAutofit/>
          </a:bodyPr>
          <a:lstStyle/>
          <a:p>
            <a:pPr algn="l"/>
            <a:r>
              <a:rPr lang="en-US" sz="4400" b="1" dirty="0">
                <a:solidFill>
                  <a:schemeClr val="tx2">
                    <a:alpha val="80000"/>
                  </a:schemeClr>
                </a:solidFill>
              </a:rPr>
              <a:t>Session 4: </a:t>
            </a:r>
          </a:p>
          <a:p>
            <a:pPr algn="l"/>
            <a:r>
              <a:rPr lang="en-US" sz="4400" b="1" dirty="0">
                <a:solidFill>
                  <a:schemeClr val="tx2">
                    <a:alpha val="80000"/>
                  </a:schemeClr>
                </a:solidFill>
              </a:rPr>
              <a:t>Paths to Transformation</a:t>
            </a:r>
          </a:p>
        </p:txBody>
      </p:sp>
      <p:sp>
        <p:nvSpPr>
          <p:cNvPr id="14" name="Rectangle 13">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walking&#10;&#10;AI-generated content may be incorrect.">
            <a:extLst>
              <a:ext uri="{FF2B5EF4-FFF2-40B4-BE49-F238E27FC236}">
                <a16:creationId xmlns:a16="http://schemas.microsoft.com/office/drawing/2014/main" id="{24B53883-8A89-FFF7-E698-0765795BA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355" y="2667000"/>
            <a:ext cx="6615290" cy="3638410"/>
          </a:xfrm>
          <a:prstGeom prst="rect">
            <a:avLst/>
          </a:prstGeom>
        </p:spPr>
      </p:pic>
      <p:pic>
        <p:nvPicPr>
          <p:cNvPr id="6" name="Google Shape;80;g2744a1dc0e7_0_129">
            <a:extLst>
              <a:ext uri="{FF2B5EF4-FFF2-40B4-BE49-F238E27FC236}">
                <a16:creationId xmlns:a16="http://schemas.microsoft.com/office/drawing/2014/main" id="{BA1A8AE7-3012-441B-8BBD-3115CDA946E6}"/>
              </a:ext>
            </a:extLst>
          </p:cNvPr>
          <p:cNvPicPr preferRelativeResize="0"/>
          <p:nvPr/>
        </p:nvPicPr>
        <p:blipFill>
          <a:blip r:embed="rId5">
            <a:alphaModFix/>
          </a:blip>
          <a:stretch>
            <a:fillRect/>
          </a:stretch>
        </p:blipFill>
        <p:spPr>
          <a:xfrm>
            <a:off x="10534162" y="691743"/>
            <a:ext cx="1428750" cy="1428750"/>
          </a:xfrm>
          <a:prstGeom prst="rect">
            <a:avLst/>
          </a:prstGeom>
          <a:noFill/>
          <a:ln>
            <a:noFill/>
          </a:ln>
        </p:spPr>
      </p:pic>
      <p:pic>
        <p:nvPicPr>
          <p:cNvPr id="1026" name="Picture 2" descr="Leading from Within Retreat 2023 | LCWR">
            <a:extLst>
              <a:ext uri="{FF2B5EF4-FFF2-40B4-BE49-F238E27FC236}">
                <a16:creationId xmlns:a16="http://schemas.microsoft.com/office/drawing/2014/main" id="{D56E0CAA-CB14-FD1D-08E7-E598BAC5C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195" y="856197"/>
            <a:ext cx="2486091" cy="112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50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5FCFF4-4214-08C9-B7B2-FF2118DC450F}"/>
            </a:ext>
          </a:extLst>
        </p:cNvPr>
        <p:cNvGrpSpPr/>
        <p:nvPr/>
      </p:nvGrpSpPr>
      <p:grpSpPr>
        <a:xfrm>
          <a:off x="0" y="0"/>
          <a:ext cx="0" cy="0"/>
          <a:chOff x="0" y="0"/>
          <a:chExt cx="0" cy="0"/>
        </a:xfrm>
      </p:grpSpPr>
      <p:sp>
        <p:nvSpPr>
          <p:cNvPr id="3143" name="Rectangle 314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145" name="Picture 314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47" name="Rectangle 3146">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49" name="Rectangle 3148">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51" name="Rectangle 3150">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53" name="Rectangle 3152">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83ACDD-48C4-CDB1-F29D-C19E20F12865}"/>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dirty="0"/>
              <a:t>A Tool for Openness to Others</a:t>
            </a:r>
          </a:p>
        </p:txBody>
      </p:sp>
      <p:pic>
        <p:nvPicPr>
          <p:cNvPr id="2056" name="Picture 8" descr="A person shaking hands with a person in a room&#10;&#10;AI-generated content may be incorrect.">
            <a:extLst>
              <a:ext uri="{FF2B5EF4-FFF2-40B4-BE49-F238E27FC236}">
                <a16:creationId xmlns:a16="http://schemas.microsoft.com/office/drawing/2014/main" id="{3A2FA0AB-FF08-F519-8145-E0CAB3817E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3229" y="1289634"/>
            <a:ext cx="6402214" cy="427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4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D178B6-3F25-DF99-A01C-E541BC7AC9BD}"/>
            </a:ext>
          </a:extLst>
        </p:cNvPr>
        <p:cNvGrpSpPr/>
        <p:nvPr/>
      </p:nvGrpSpPr>
      <p:grpSpPr>
        <a:xfrm>
          <a:off x="0" y="0"/>
          <a:ext cx="0" cy="0"/>
          <a:chOff x="0" y="0"/>
          <a:chExt cx="0" cy="0"/>
        </a:xfrm>
      </p:grpSpPr>
      <p:sp useBgFill="1">
        <p:nvSpPr>
          <p:cNvPr id="3137" name="Rectangle 31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39" name="Rectangle 31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141" name="Picture 3140">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8B422E16-DF55-8D70-D7A5-01BDFBD1A2E3}"/>
              </a:ext>
            </a:extLst>
          </p:cNvPr>
          <p:cNvSpPr>
            <a:spLocks noGrp="1"/>
          </p:cNvSpPr>
          <p:nvPr>
            <p:ph type="title"/>
          </p:nvPr>
        </p:nvSpPr>
        <p:spPr>
          <a:xfrm>
            <a:off x="838201" y="559813"/>
            <a:ext cx="10348146" cy="1283471"/>
          </a:xfrm>
        </p:spPr>
        <p:txBody>
          <a:bodyPr vert="horz" lIns="91440" tIns="45720" rIns="91440" bIns="45720" rtlCol="0" anchor="t">
            <a:normAutofit/>
          </a:bodyPr>
          <a:lstStyle/>
          <a:p>
            <a:r>
              <a:rPr lang="en-US" dirty="0">
                <a:solidFill>
                  <a:schemeClr val="tx2"/>
                </a:solidFill>
              </a:rPr>
              <a:t>Non-Reflective person</a:t>
            </a:r>
          </a:p>
        </p:txBody>
      </p:sp>
      <p:pic>
        <p:nvPicPr>
          <p:cNvPr id="3143" name="Picture 3142">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3122" name="TextBox 3">
            <a:extLst>
              <a:ext uri="{FF2B5EF4-FFF2-40B4-BE49-F238E27FC236}">
                <a16:creationId xmlns:a16="http://schemas.microsoft.com/office/drawing/2014/main" id="{00A0E510-465A-CB9F-E35C-CA102132376B}"/>
              </a:ext>
            </a:extLst>
          </p:cNvPr>
          <p:cNvGraphicFramePr/>
          <p:nvPr>
            <p:extLst>
              <p:ext uri="{D42A27DB-BD31-4B8C-83A1-F6EECF244321}">
                <p14:modId xmlns:p14="http://schemas.microsoft.com/office/powerpoint/2010/main" val="2731850810"/>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293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EBB0652F-5D93-B02F-CF62-62E8EA63852B}"/>
              </a:ext>
            </a:extLst>
          </p:cNvPr>
          <p:cNvSpPr>
            <a:spLocks noGrp="1"/>
          </p:cNvSpPr>
          <p:nvPr>
            <p:ph type="title"/>
          </p:nvPr>
        </p:nvSpPr>
        <p:spPr>
          <a:xfrm>
            <a:off x="838201" y="559813"/>
            <a:ext cx="10348146" cy="1283471"/>
          </a:xfrm>
        </p:spPr>
        <p:txBody>
          <a:bodyPr anchor="t">
            <a:normAutofit/>
          </a:bodyPr>
          <a:lstStyle/>
          <a:p>
            <a:r>
              <a:rPr lang="en-US" sz="4100" dirty="0">
                <a:solidFill>
                  <a:schemeClr val="tx2"/>
                </a:solidFill>
              </a:rPr>
              <a:t>Be attentive to assumptions and biases</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2A4C0937-B0C2-8BC0-AF46-F9208F612FDF}"/>
              </a:ext>
            </a:extLst>
          </p:cNvPr>
          <p:cNvGraphicFramePr>
            <a:graphicFrameLocks noGrp="1"/>
          </p:cNvGraphicFramePr>
          <p:nvPr>
            <p:ph idx="1"/>
            <p:extLst>
              <p:ext uri="{D42A27DB-BD31-4B8C-83A1-F6EECF244321}">
                <p14:modId xmlns:p14="http://schemas.microsoft.com/office/powerpoint/2010/main" val="375844105"/>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6819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E3BD3-7F4B-E300-233D-A7E2ABCC8CF8}"/>
              </a:ext>
            </a:extLst>
          </p:cNvPr>
          <p:cNvPicPr>
            <a:picLocks noChangeAspect="1"/>
          </p:cNvPicPr>
          <p:nvPr/>
        </p:nvPicPr>
        <p:blipFill>
          <a:blip r:embed="rId3"/>
          <a:stretch>
            <a:fillRect/>
          </a:stretch>
        </p:blipFill>
        <p:spPr>
          <a:xfrm>
            <a:off x="4967987" y="0"/>
            <a:ext cx="6309042" cy="6858000"/>
          </a:xfrm>
          <a:prstGeom prst="rect">
            <a:avLst/>
          </a:prstGeom>
        </p:spPr>
      </p:pic>
      <p:sp>
        <p:nvSpPr>
          <p:cNvPr id="4" name="TextBox 3">
            <a:extLst>
              <a:ext uri="{FF2B5EF4-FFF2-40B4-BE49-F238E27FC236}">
                <a16:creationId xmlns:a16="http://schemas.microsoft.com/office/drawing/2014/main" id="{BD5F6F6C-B230-BF00-B9BF-1C68CD09DE97}"/>
              </a:ext>
            </a:extLst>
          </p:cNvPr>
          <p:cNvSpPr txBox="1"/>
          <p:nvPr/>
        </p:nvSpPr>
        <p:spPr>
          <a:xfrm>
            <a:off x="691978" y="914400"/>
            <a:ext cx="2594919" cy="1323439"/>
          </a:xfrm>
          <a:prstGeom prst="rect">
            <a:avLst/>
          </a:prstGeom>
          <a:noFill/>
        </p:spPr>
        <p:txBody>
          <a:bodyPr wrap="square" rtlCol="0">
            <a:spAutoFit/>
          </a:bodyPr>
          <a:lstStyle/>
          <a:p>
            <a:r>
              <a:rPr lang="en-US" sz="4000" b="1" dirty="0"/>
              <a:t>Ladder of Inference</a:t>
            </a:r>
          </a:p>
        </p:txBody>
      </p:sp>
    </p:spTree>
    <p:extLst>
      <p:ext uri="{BB962C8B-B14F-4D97-AF65-F5344CB8AC3E}">
        <p14:creationId xmlns:p14="http://schemas.microsoft.com/office/powerpoint/2010/main" val="301505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Ladder of Inference - Year 10 CS Ambassadors">
            <a:hlinkClick r:id="" action="ppaction://media"/>
            <a:extLst>
              <a:ext uri="{FF2B5EF4-FFF2-40B4-BE49-F238E27FC236}">
                <a16:creationId xmlns:a16="http://schemas.microsoft.com/office/drawing/2014/main" id="{DA8B1ED7-B2AB-0E9A-8D0D-90CFFDB99274}"/>
              </a:ext>
            </a:extLst>
          </p:cNvPr>
          <p:cNvPicPr>
            <a:picLocks noGrp="1" noRot="1" noChangeAspect="1"/>
          </p:cNvPicPr>
          <p:nvPr>
            <p:ph idx="1"/>
            <a:videoFile r:link="rId1"/>
          </p:nvPr>
        </p:nvPicPr>
        <p:blipFill>
          <a:blip r:embed="rId4"/>
          <a:stretch>
            <a:fillRect/>
          </a:stretch>
        </p:blipFill>
        <p:spPr>
          <a:xfrm>
            <a:off x="1335614" y="271849"/>
            <a:ext cx="9520771" cy="5379094"/>
          </a:xfrm>
          <a:prstGeom prst="rect">
            <a:avLst/>
          </a:prstGeom>
        </p:spPr>
      </p:pic>
      <p:sp>
        <p:nvSpPr>
          <p:cNvPr id="7" name="TextBox 6">
            <a:extLst>
              <a:ext uri="{FF2B5EF4-FFF2-40B4-BE49-F238E27FC236}">
                <a16:creationId xmlns:a16="http://schemas.microsoft.com/office/drawing/2014/main" id="{A2AAA851-2FF5-8605-8F32-BED8E272C154}"/>
              </a:ext>
            </a:extLst>
          </p:cNvPr>
          <p:cNvSpPr txBox="1"/>
          <p:nvPr/>
        </p:nvSpPr>
        <p:spPr>
          <a:xfrm>
            <a:off x="1335615" y="5848691"/>
            <a:ext cx="9151153" cy="461665"/>
          </a:xfrm>
          <a:prstGeom prst="rect">
            <a:avLst/>
          </a:prstGeom>
          <a:noFill/>
        </p:spPr>
        <p:txBody>
          <a:bodyPr wrap="square" rtlCol="0">
            <a:spAutoFit/>
          </a:bodyPr>
          <a:lstStyle/>
          <a:p>
            <a:r>
              <a:rPr lang="en-US" sz="2400" dirty="0">
                <a:solidFill>
                  <a:schemeClr val="bg1"/>
                </a:solidFill>
                <a:hlinkClick r:id="rId5">
                  <a:extLst>
                    <a:ext uri="{A12FA001-AC4F-418D-AE19-62706E023703}">
                      <ahyp:hlinkClr xmlns:ahyp="http://schemas.microsoft.com/office/drawing/2018/hyperlinkcolor" val="tx"/>
                    </a:ext>
                  </a:extLst>
                </a:hlinkClick>
              </a:rPr>
              <a:t>https://www.youtube.com/watch?v=j0-2ComvqmM</a:t>
            </a:r>
            <a:endParaRPr lang="en-US" sz="2400" dirty="0">
              <a:solidFill>
                <a:schemeClr val="bg1"/>
              </a:solidFill>
            </a:endParaRPr>
          </a:p>
        </p:txBody>
      </p:sp>
    </p:spTree>
    <p:extLst>
      <p:ext uri="{BB962C8B-B14F-4D97-AF65-F5344CB8AC3E}">
        <p14:creationId xmlns:p14="http://schemas.microsoft.com/office/powerpoint/2010/main" val="35574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4371356-611C-34E4-340E-4AD1FE7FA2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3AC80B-250D-4C4E-EB97-24018D813928}"/>
              </a:ext>
            </a:extLst>
          </p:cNvPr>
          <p:cNvPicPr>
            <a:picLocks noChangeAspect="1"/>
          </p:cNvPicPr>
          <p:nvPr/>
        </p:nvPicPr>
        <p:blipFill>
          <a:blip r:embed="rId3"/>
          <a:stretch>
            <a:fillRect/>
          </a:stretch>
        </p:blipFill>
        <p:spPr>
          <a:xfrm>
            <a:off x="4967987" y="0"/>
            <a:ext cx="6309042" cy="6858000"/>
          </a:xfrm>
          <a:prstGeom prst="rect">
            <a:avLst/>
          </a:prstGeom>
        </p:spPr>
      </p:pic>
      <p:sp>
        <p:nvSpPr>
          <p:cNvPr id="4" name="TextBox 3">
            <a:extLst>
              <a:ext uri="{FF2B5EF4-FFF2-40B4-BE49-F238E27FC236}">
                <a16:creationId xmlns:a16="http://schemas.microsoft.com/office/drawing/2014/main" id="{0D2DF18E-89F1-2E14-19F2-4A655D1C7A01}"/>
              </a:ext>
            </a:extLst>
          </p:cNvPr>
          <p:cNvSpPr txBox="1"/>
          <p:nvPr/>
        </p:nvSpPr>
        <p:spPr>
          <a:xfrm>
            <a:off x="691978" y="914400"/>
            <a:ext cx="2594919" cy="1323439"/>
          </a:xfrm>
          <a:prstGeom prst="rect">
            <a:avLst/>
          </a:prstGeom>
          <a:noFill/>
        </p:spPr>
        <p:txBody>
          <a:bodyPr wrap="square" rtlCol="0">
            <a:spAutoFit/>
          </a:bodyPr>
          <a:lstStyle/>
          <a:p>
            <a:r>
              <a:rPr lang="en-US" sz="4000" b="1" dirty="0"/>
              <a:t>Ladder of Inference</a:t>
            </a:r>
          </a:p>
        </p:txBody>
      </p:sp>
    </p:spTree>
    <p:extLst>
      <p:ext uri="{BB962C8B-B14F-4D97-AF65-F5344CB8AC3E}">
        <p14:creationId xmlns:p14="http://schemas.microsoft.com/office/powerpoint/2010/main" val="96484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8336BA-6B71-EC55-F236-5701EDAD2BD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31538DB-5059-8A04-82D0-8F2C63922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80D77C03-0FF0-E469-7B21-A232FF5FF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58498893-1E7F-17E7-581F-A36028F136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5B22901F-28EC-762E-E081-45F41467D99D}"/>
              </a:ext>
            </a:extLst>
          </p:cNvPr>
          <p:cNvSpPr>
            <a:spLocks noGrp="1"/>
          </p:cNvSpPr>
          <p:nvPr>
            <p:ph type="title"/>
          </p:nvPr>
        </p:nvSpPr>
        <p:spPr>
          <a:xfrm>
            <a:off x="838199" y="461339"/>
            <a:ext cx="9665044" cy="1953088"/>
          </a:xfrm>
        </p:spPr>
        <p:txBody>
          <a:bodyPr vert="horz" lIns="91440" tIns="45720" rIns="91440" bIns="45720" rtlCol="0" anchor="ctr">
            <a:normAutofit/>
          </a:bodyPr>
          <a:lstStyle/>
          <a:p>
            <a:r>
              <a:rPr lang="en-US" dirty="0">
                <a:solidFill>
                  <a:schemeClr val="tx2"/>
                </a:solidFill>
              </a:rPr>
              <a:t>Silent Reflection &amp; Small Group</a:t>
            </a:r>
          </a:p>
        </p:txBody>
      </p:sp>
      <p:sp>
        <p:nvSpPr>
          <p:cNvPr id="8" name="TextBox 7">
            <a:extLst>
              <a:ext uri="{FF2B5EF4-FFF2-40B4-BE49-F238E27FC236}">
                <a16:creationId xmlns:a16="http://schemas.microsoft.com/office/drawing/2014/main" id="{E276597B-04C0-2A7E-C915-31CE994D7154}"/>
              </a:ext>
            </a:extLst>
          </p:cNvPr>
          <p:cNvSpPr txBox="1"/>
          <p:nvPr/>
        </p:nvSpPr>
        <p:spPr>
          <a:xfrm>
            <a:off x="773028" y="2090464"/>
            <a:ext cx="7289099" cy="4064427"/>
          </a:xfrm>
          <a:prstGeom prst="rect">
            <a:avLst/>
          </a:prstGeom>
        </p:spPr>
        <p:txBody>
          <a:bodyPr vert="horz" lIns="91440" tIns="45720" rIns="91440" bIns="45720" rtlCol="0">
            <a:normAutofit/>
          </a:bodyPr>
          <a:lstStyle/>
          <a:p>
            <a:pPr marL="514350" indent="-514350">
              <a:buFont typeface="+mj-lt"/>
              <a:buAutoNum type="arabicPeriod"/>
            </a:pPr>
            <a:r>
              <a:rPr lang="en-US" sz="2800" dirty="0"/>
              <a:t>When did you make an assumption or hold a bias and later realize it was inaccurate? </a:t>
            </a:r>
          </a:p>
          <a:p>
            <a:pPr marL="514350" indent="-514350">
              <a:buFont typeface="+mj-lt"/>
              <a:buAutoNum type="arabicPeriod"/>
            </a:pPr>
            <a:r>
              <a:rPr lang="en-US" sz="2800" dirty="0"/>
              <a:t>How can you encourage others to help you question your assumptions? </a:t>
            </a:r>
          </a:p>
          <a:p>
            <a:pPr marL="514350" indent="-514350">
              <a:buFont typeface="+mj-lt"/>
              <a:buAutoNum type="arabicPeriod"/>
            </a:pPr>
            <a:r>
              <a:rPr lang="en-US" sz="2800" dirty="0"/>
              <a:t>How could you use the Ladder of Inference to help you remain open to other people’s perspectives? </a:t>
            </a:r>
          </a:p>
        </p:txBody>
      </p:sp>
      <p:pic>
        <p:nvPicPr>
          <p:cNvPr id="7" name="Content Placeholder 6" descr="A group of people walking under a sun&#10;&#10;AI-generated content may be incorrect.">
            <a:extLst>
              <a:ext uri="{FF2B5EF4-FFF2-40B4-BE49-F238E27FC236}">
                <a16:creationId xmlns:a16="http://schemas.microsoft.com/office/drawing/2014/main" id="{046F2E42-CEA9-624F-F518-C8EF017D45B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93449" y="1577773"/>
            <a:ext cx="3002277" cy="3683775"/>
          </a:xfrm>
          <a:prstGeom prst="rect">
            <a:avLst/>
          </a:prstGeom>
        </p:spPr>
      </p:pic>
      <p:pic>
        <p:nvPicPr>
          <p:cNvPr id="29" name="Picture 28">
            <a:extLst>
              <a:ext uri="{FF2B5EF4-FFF2-40B4-BE49-F238E27FC236}">
                <a16:creationId xmlns:a16="http://schemas.microsoft.com/office/drawing/2014/main" id="{A1A5BAEF-25A1-2CC0-D5E4-78112B3A68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96987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1F507F-41C1-5567-5BE1-982FF8B73FCE}"/>
            </a:ext>
          </a:extLst>
        </p:cNvPr>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92" name="Rectangle 3091">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9EEF25B0-8865-42A3-7A4C-A29867763722}"/>
              </a:ext>
            </a:extLst>
          </p:cNvPr>
          <p:cNvSpPr>
            <a:spLocks noGrp="1"/>
          </p:cNvSpPr>
          <p:nvPr>
            <p:ph type="title"/>
          </p:nvPr>
        </p:nvSpPr>
        <p:spPr>
          <a:xfrm>
            <a:off x="838200" y="559813"/>
            <a:ext cx="4633785" cy="1219560"/>
          </a:xfrm>
        </p:spPr>
        <p:txBody>
          <a:bodyPr vert="horz" lIns="91440" tIns="45720" rIns="91440" bIns="45720" rtlCol="0">
            <a:normAutofit fontScale="90000"/>
          </a:bodyPr>
          <a:lstStyle/>
          <a:p>
            <a:r>
              <a:rPr lang="en-US" dirty="0">
                <a:solidFill>
                  <a:schemeClr val="tx2"/>
                </a:solidFill>
              </a:rPr>
              <a:t>Large Group Sharing</a:t>
            </a:r>
          </a:p>
        </p:txBody>
      </p:sp>
      <p:sp>
        <p:nvSpPr>
          <p:cNvPr id="4" name="Content Placeholder 3">
            <a:extLst>
              <a:ext uri="{FF2B5EF4-FFF2-40B4-BE49-F238E27FC236}">
                <a16:creationId xmlns:a16="http://schemas.microsoft.com/office/drawing/2014/main" id="{111541C2-BB1E-617F-A1EB-6F4E9B079DAF}"/>
              </a:ext>
            </a:extLst>
          </p:cNvPr>
          <p:cNvSpPr>
            <a:spLocks noGrp="1"/>
          </p:cNvSpPr>
          <p:nvPr>
            <p:ph idx="1"/>
          </p:nvPr>
        </p:nvSpPr>
        <p:spPr>
          <a:xfrm>
            <a:off x="838200" y="1964473"/>
            <a:ext cx="4633486" cy="4333714"/>
          </a:xfrm>
        </p:spPr>
        <p:txBody>
          <a:bodyPr vert="horz" lIns="91440" tIns="45720" rIns="91440" bIns="45720" rtlCol="0">
            <a:normAutofit/>
          </a:bodyPr>
          <a:lstStyle/>
          <a:p>
            <a:pPr marL="628650" indent="-342900">
              <a:buAutoNum type="arabicPeriod"/>
            </a:pPr>
            <a:r>
              <a:rPr lang="en-US" sz="2400" dirty="0">
                <a:solidFill>
                  <a:schemeClr val="tx2"/>
                </a:solidFill>
              </a:rPr>
              <a:t>What did you hear in your small group that would be good for the whole group to hear?   </a:t>
            </a:r>
          </a:p>
          <a:p>
            <a:pPr marL="628650" indent="-342900">
              <a:buAutoNum type="arabicPeriod"/>
            </a:pPr>
            <a:r>
              <a:rPr lang="en-US" sz="2400" dirty="0">
                <a:solidFill>
                  <a:schemeClr val="tx2"/>
                </a:solidFill>
              </a:rPr>
              <a:t>What are examples of how it could benefit our ministries if we helped people be more aware of the Ladder of Inference? </a:t>
            </a:r>
          </a:p>
        </p:txBody>
      </p:sp>
      <p:sp>
        <p:nvSpPr>
          <p:cNvPr id="3094" name="Rectangle 3093">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96" name="Rectangle 3095">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The Synod on Synodality: Mission Accomplished? - Where Peter Is">
            <a:extLst>
              <a:ext uri="{FF2B5EF4-FFF2-40B4-BE49-F238E27FC236}">
                <a16:creationId xmlns:a16="http://schemas.microsoft.com/office/drawing/2014/main" id="{3D871FFD-511A-BF4B-3A57-FF1F75CDF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75" r="19876" b="1"/>
          <a:stretch>
            <a:fillRect/>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80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F22E1-F6E5-1E79-E343-B5FBAFEBE737}"/>
            </a:ext>
          </a:extLst>
        </p:cNvPr>
        <p:cNvGrpSpPr/>
        <p:nvPr/>
      </p:nvGrpSpPr>
      <p:grpSpPr>
        <a:xfrm>
          <a:off x="0" y="0"/>
          <a:ext cx="0" cy="0"/>
          <a:chOff x="0" y="0"/>
          <a:chExt cx="0" cy="0"/>
        </a:xfrm>
      </p:grpSpPr>
      <p:sp useBgFill="1">
        <p:nvSpPr>
          <p:cNvPr id="1081" name="Rectangle 1080">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3" name="Rectangle 1082">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5" name="Rectangle 1084">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7" name="Rectangle 1086">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361272-BB80-0D7B-6913-53D3FB06EFAB}"/>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Concluding Commitments</a:t>
            </a:r>
          </a:p>
        </p:txBody>
      </p:sp>
      <p:sp>
        <p:nvSpPr>
          <p:cNvPr id="5" name="TextBox 4">
            <a:extLst>
              <a:ext uri="{FF2B5EF4-FFF2-40B4-BE49-F238E27FC236}">
                <a16:creationId xmlns:a16="http://schemas.microsoft.com/office/drawing/2014/main" id="{A3A2A605-7967-8FEA-8A8F-AC83EAC57C42}"/>
              </a:ext>
            </a:extLst>
          </p:cNvPr>
          <p:cNvSpPr txBox="1"/>
          <p:nvPr/>
        </p:nvSpPr>
        <p:spPr>
          <a:xfrm>
            <a:off x="838199" y="2362124"/>
            <a:ext cx="7318454" cy="3936062"/>
          </a:xfrm>
          <a:prstGeom prst="rect">
            <a:avLst/>
          </a:prstGeom>
        </p:spPr>
        <p:txBody>
          <a:bodyPr vert="horz" lIns="91440" tIns="45720" rIns="91440" bIns="45720" rtlCol="0" anchor="ctr">
            <a:normAutofit/>
          </a:bodyPr>
          <a:lstStyle/>
          <a:p>
            <a:pPr marL="514350" indent="-514350">
              <a:lnSpc>
                <a:spcPct val="110000"/>
              </a:lnSpc>
              <a:spcAft>
                <a:spcPts val="600"/>
              </a:spcAft>
              <a:buClr>
                <a:schemeClr val="accent1"/>
              </a:buClr>
              <a:buFont typeface="Arial" panose="020B0604020202020204" pitchFamily="34" charset="0"/>
              <a:buChar char="•"/>
            </a:pPr>
            <a:r>
              <a:rPr lang="en-US" sz="2800" dirty="0"/>
              <a:t>What is your key takeaway from today? </a:t>
            </a:r>
          </a:p>
          <a:p>
            <a:pPr marL="514350" indent="-514350">
              <a:lnSpc>
                <a:spcPct val="110000"/>
              </a:lnSpc>
              <a:spcAft>
                <a:spcPts val="600"/>
              </a:spcAft>
              <a:buClr>
                <a:schemeClr val="accent1"/>
              </a:buClr>
              <a:buFont typeface="Arial" panose="020B0604020202020204" pitchFamily="34" charset="0"/>
              <a:buChar char="•"/>
            </a:pPr>
            <a:endParaRPr lang="en-US" sz="2800" dirty="0"/>
          </a:p>
          <a:p>
            <a:pPr marL="514350" indent="-514350">
              <a:lnSpc>
                <a:spcPct val="110000"/>
              </a:lnSpc>
              <a:spcAft>
                <a:spcPts val="600"/>
              </a:spcAft>
              <a:buClr>
                <a:schemeClr val="accent1"/>
              </a:buClr>
              <a:buFont typeface="Arial" panose="020B0604020202020204" pitchFamily="34" charset="0"/>
              <a:buChar char="•"/>
            </a:pPr>
            <a:r>
              <a:rPr lang="en-US" sz="2800" dirty="0"/>
              <a:t>What commitment do you want to make regarding openness and biases for the next two weeks? </a:t>
            </a:r>
          </a:p>
        </p:txBody>
      </p:sp>
      <p:pic>
        <p:nvPicPr>
          <p:cNvPr id="3" name="Content Placeholder 6" descr="A group of people walking under a sun&#10;&#10;AI-generated content may be incorrect.">
            <a:extLst>
              <a:ext uri="{FF2B5EF4-FFF2-40B4-BE49-F238E27FC236}">
                <a16:creationId xmlns:a16="http://schemas.microsoft.com/office/drawing/2014/main" id="{DC915194-9677-B25F-7E5D-BDF9E51D2E4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129" r="3" b="1555"/>
          <a:stretch>
            <a:fillRect/>
          </a:stretch>
        </p:blipFill>
        <p:spPr>
          <a:xfrm>
            <a:off x="8156653" y="2745362"/>
            <a:ext cx="2936022" cy="3552824"/>
          </a:xfrm>
          <a:prstGeom prst="rect">
            <a:avLst/>
          </a:prstGeom>
        </p:spPr>
      </p:pic>
    </p:spTree>
    <p:extLst>
      <p:ext uri="{BB962C8B-B14F-4D97-AF65-F5344CB8AC3E}">
        <p14:creationId xmlns:p14="http://schemas.microsoft.com/office/powerpoint/2010/main" val="179196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D9B515-C7CA-86E7-2B2B-7251C435FA10}"/>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6" name="Picture 3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8" name="Rectangle 37">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descr="A row of red candles&#10;&#10;AI-generated content may be incorrect.">
            <a:extLst>
              <a:ext uri="{FF2B5EF4-FFF2-40B4-BE49-F238E27FC236}">
                <a16:creationId xmlns:a16="http://schemas.microsoft.com/office/drawing/2014/main" id="{30310F9F-C680-2894-180E-ED9936DCE797}"/>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809" r="173" b="1"/>
          <a:stretch>
            <a:fillRect/>
          </a:stretch>
        </p:blipFill>
        <p:spPr>
          <a:xfrm>
            <a:off x="20" y="1376"/>
            <a:ext cx="12191980" cy="6856624"/>
          </a:xfrm>
          <a:prstGeom prst="rect">
            <a:avLst/>
          </a:prstGeom>
        </p:spPr>
      </p:pic>
      <p:sp>
        <p:nvSpPr>
          <p:cNvPr id="42" name="Rectangle 41">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A895E9-6941-E068-9E38-1E477A3223C5}"/>
              </a:ext>
            </a:extLst>
          </p:cNvPr>
          <p:cNvSpPr>
            <a:spLocks noGrp="1"/>
          </p:cNvSpPr>
          <p:nvPr>
            <p:ph type="title"/>
          </p:nvPr>
        </p:nvSpPr>
        <p:spPr>
          <a:xfrm>
            <a:off x="996275" y="3523512"/>
            <a:ext cx="6198566" cy="2603208"/>
          </a:xfrm>
        </p:spPr>
        <p:txBody>
          <a:bodyPr vert="horz" lIns="91440" tIns="45720" rIns="91440" bIns="45720" rtlCol="0" anchor="b">
            <a:normAutofit/>
          </a:bodyPr>
          <a:lstStyle/>
          <a:p>
            <a:r>
              <a:rPr lang="en-US" sz="5400" dirty="0">
                <a:solidFill>
                  <a:srgbClr val="FFFFFF"/>
                </a:solidFill>
              </a:rPr>
              <a:t>Closing Prayer</a:t>
            </a:r>
          </a:p>
        </p:txBody>
      </p:sp>
    </p:spTree>
    <p:extLst>
      <p:ext uri="{BB962C8B-B14F-4D97-AF65-F5344CB8AC3E}">
        <p14:creationId xmlns:p14="http://schemas.microsoft.com/office/powerpoint/2010/main" val="2188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9" name="Content Placeholder 8">
            <a:extLst>
              <a:ext uri="{FF2B5EF4-FFF2-40B4-BE49-F238E27FC236}">
                <a16:creationId xmlns:a16="http://schemas.microsoft.com/office/drawing/2014/main" id="{C116C111-49A5-0710-BF39-9FBF1272FC9A}"/>
              </a:ext>
            </a:extLst>
          </p:cNvPr>
          <p:cNvSpPr>
            <a:spLocks noGrp="1"/>
          </p:cNvSpPr>
          <p:nvPr>
            <p:ph idx="1"/>
          </p:nvPr>
        </p:nvSpPr>
        <p:spPr>
          <a:xfrm>
            <a:off x="917294" y="2730723"/>
            <a:ext cx="4647901" cy="2585613"/>
          </a:xfrm>
        </p:spPr>
        <p:txBody>
          <a:bodyPr>
            <a:normAutofit/>
          </a:bodyPr>
          <a:lstStyle/>
          <a:p>
            <a:pPr marL="0" indent="0">
              <a:buNone/>
            </a:pPr>
            <a:r>
              <a:rPr lang="en-US" sz="1800" dirty="0">
                <a:solidFill>
                  <a:schemeClr val="tx1"/>
                </a:solidFill>
              </a:rPr>
              <a:t>.</a:t>
            </a:r>
          </a:p>
        </p:txBody>
      </p:sp>
      <p:pic>
        <p:nvPicPr>
          <p:cNvPr id="5" name="Content Placeholder 4" descr="A sign on a wood wall&#10;&#10;AI-generated content may be incorrect.">
            <a:extLst>
              <a:ext uri="{FF2B5EF4-FFF2-40B4-BE49-F238E27FC236}">
                <a16:creationId xmlns:a16="http://schemas.microsoft.com/office/drawing/2014/main" id="{F1970DB8-67EC-956E-A94E-9BD23474A6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72176" y="488171"/>
            <a:ext cx="8844600" cy="5881657"/>
          </a:xfrm>
          <a:prstGeom prst="rect">
            <a:avLst/>
          </a:prstGeom>
        </p:spPr>
      </p:pic>
      <p:pic>
        <p:nvPicPr>
          <p:cNvPr id="18" name="Picture 17">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3061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EF388F-DFFA-F3E6-D506-32B33EB858C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BDC01C4-4D58-5426-7722-27BC3E5E0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39BF1251-9A4C-38B4-25E8-59CC69F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F087637E-881A-0D04-967A-8939230446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432819C6-CFB2-90FE-0177-0AACC1FD12F9}"/>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Looking to the Next Session</a:t>
            </a:r>
          </a:p>
        </p:txBody>
      </p:sp>
      <p:sp>
        <p:nvSpPr>
          <p:cNvPr id="8" name="TextBox 7">
            <a:extLst>
              <a:ext uri="{FF2B5EF4-FFF2-40B4-BE49-F238E27FC236}">
                <a16:creationId xmlns:a16="http://schemas.microsoft.com/office/drawing/2014/main" id="{0C9A13EC-E1BC-C6AD-3FFB-9D66736069BF}"/>
              </a:ext>
            </a:extLst>
          </p:cNvPr>
          <p:cNvSpPr txBox="1"/>
          <p:nvPr/>
        </p:nvSpPr>
        <p:spPr>
          <a:xfrm>
            <a:off x="773028" y="2090464"/>
            <a:ext cx="10130323" cy="4064427"/>
          </a:xfrm>
          <a:prstGeom prst="rect">
            <a:avLst/>
          </a:prstGeom>
        </p:spPr>
        <p:txBody>
          <a:bodyPr vert="horz" lIns="91440" tIns="45720" rIns="91440" bIns="45720" rtlCol="0">
            <a:normAutofit/>
          </a:bodyPr>
          <a:lstStyle/>
          <a:p>
            <a:pPr marL="57150">
              <a:spcAft>
                <a:spcPts val="600"/>
              </a:spcAft>
              <a:buClr>
                <a:schemeClr val="accent1"/>
              </a:buClr>
            </a:pPr>
            <a:r>
              <a:rPr lang="en-US" sz="4000" dirty="0">
                <a:solidFill>
                  <a:schemeClr val="tx2"/>
                </a:solidFill>
              </a:rPr>
              <a:t>Assignment: Reading (in handout)</a:t>
            </a:r>
          </a:p>
          <a:p>
            <a:pPr marL="57150">
              <a:spcAft>
                <a:spcPts val="600"/>
              </a:spcAft>
              <a:buClr>
                <a:schemeClr val="accent1"/>
              </a:buClr>
            </a:pPr>
            <a:r>
              <a:rPr lang="en-US" sz="4000" dirty="0">
                <a:solidFill>
                  <a:schemeClr val="tx2"/>
                </a:solidFill>
              </a:rPr>
              <a:t>Reflection: Were there any ways you observed how the Ladder of Inference showed that different people can have alternative versions of the “truth?” </a:t>
            </a:r>
          </a:p>
        </p:txBody>
      </p:sp>
      <p:pic>
        <p:nvPicPr>
          <p:cNvPr id="29" name="Picture 28">
            <a:extLst>
              <a:ext uri="{FF2B5EF4-FFF2-40B4-BE49-F238E27FC236}">
                <a16:creationId xmlns:a16="http://schemas.microsoft.com/office/drawing/2014/main" id="{96253E19-9AD3-353F-6021-8B09F85705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14293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4021E4-09D7-0C35-CC75-8E134637421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325BFB6F-A2D8-B24D-E9FA-B222DE059E64}"/>
              </a:ext>
            </a:extLst>
          </p:cNvPr>
          <p:cNvSpPr>
            <a:spLocks noGrp="1"/>
          </p:cNvSpPr>
          <p:nvPr>
            <p:ph type="title"/>
          </p:nvPr>
        </p:nvSpPr>
        <p:spPr>
          <a:xfrm>
            <a:off x="838200" y="461339"/>
            <a:ext cx="6030686" cy="1379036"/>
          </a:xfrm>
        </p:spPr>
        <p:txBody>
          <a:bodyPr vert="horz" lIns="91440" tIns="45720" rIns="91440" bIns="45720" rtlCol="0" anchor="ctr">
            <a:normAutofit/>
          </a:bodyPr>
          <a:lstStyle/>
          <a:p>
            <a:r>
              <a:rPr lang="en-US" dirty="0">
                <a:solidFill>
                  <a:schemeClr val="tx2"/>
                </a:solidFill>
              </a:rPr>
              <a:t>Overview of Session</a:t>
            </a:r>
          </a:p>
        </p:txBody>
      </p:sp>
      <p:sp>
        <p:nvSpPr>
          <p:cNvPr id="8" name="TextBox 7">
            <a:extLst>
              <a:ext uri="{FF2B5EF4-FFF2-40B4-BE49-F238E27FC236}">
                <a16:creationId xmlns:a16="http://schemas.microsoft.com/office/drawing/2014/main" id="{ECF889BB-EFCB-C458-CDC3-B6D87140C966}"/>
              </a:ext>
            </a:extLst>
          </p:cNvPr>
          <p:cNvSpPr txBox="1"/>
          <p:nvPr/>
        </p:nvSpPr>
        <p:spPr>
          <a:xfrm>
            <a:off x="989435" y="1639908"/>
            <a:ext cx="7480007" cy="4376902"/>
          </a:xfrm>
          <a:prstGeom prst="rect">
            <a:avLst/>
          </a:prstGeom>
        </p:spPr>
        <p:txBody>
          <a:bodyPr vert="horz" lIns="91440" tIns="45720" rIns="91440" bIns="45720" rtlCol="0">
            <a:normAutofit/>
          </a:bodyPr>
          <a:lstStyle/>
          <a:p>
            <a:pPr marL="285750" indent="-228600">
              <a:spcAft>
                <a:spcPts val="600"/>
              </a:spcAft>
              <a:buClr>
                <a:schemeClr val="accent1"/>
              </a:buClr>
              <a:buFont typeface="Arial" panose="020B0604020202020204" pitchFamily="34" charset="0"/>
              <a:buChar char="•"/>
            </a:pPr>
            <a:r>
              <a:rPr lang="en-US" sz="2400" dirty="0">
                <a:solidFill>
                  <a:schemeClr val="tx2"/>
                </a:solidFill>
              </a:rPr>
              <a:t>Welcome &amp; Overview</a:t>
            </a:r>
          </a:p>
          <a:p>
            <a:pPr marL="285750" indent="-228600">
              <a:spcAft>
                <a:spcPts val="600"/>
              </a:spcAft>
              <a:buClr>
                <a:schemeClr val="accent1"/>
              </a:buClr>
              <a:buFont typeface="Arial" panose="020B0604020202020204" pitchFamily="34" charset="0"/>
              <a:buChar char="•"/>
            </a:pPr>
            <a:r>
              <a:rPr lang="en-US" sz="2400" dirty="0">
                <a:solidFill>
                  <a:schemeClr val="tx2"/>
                </a:solidFill>
              </a:rPr>
              <a:t>Revisit Previous Session</a:t>
            </a:r>
          </a:p>
          <a:p>
            <a:pPr marL="285750" indent="-228600">
              <a:spcAft>
                <a:spcPts val="600"/>
              </a:spcAft>
              <a:buClr>
                <a:schemeClr val="accent1"/>
              </a:buClr>
              <a:buFont typeface="Arial" panose="020B0604020202020204" pitchFamily="34" charset="0"/>
              <a:buChar char="•"/>
            </a:pPr>
            <a:r>
              <a:rPr lang="en-US" sz="2400" dirty="0">
                <a:solidFill>
                  <a:schemeClr val="tx2"/>
                </a:solidFill>
              </a:rPr>
              <a:t>Scripture Reflection</a:t>
            </a:r>
          </a:p>
          <a:p>
            <a:pPr marL="285750" indent="-228600">
              <a:spcAft>
                <a:spcPts val="600"/>
              </a:spcAft>
              <a:buClr>
                <a:schemeClr val="accent1"/>
              </a:buClr>
              <a:buFont typeface="Arial" panose="020B0604020202020204" pitchFamily="34" charset="0"/>
              <a:buChar char="•"/>
            </a:pPr>
            <a:r>
              <a:rPr lang="en-US" sz="2400" dirty="0">
                <a:solidFill>
                  <a:schemeClr val="tx2"/>
                </a:solidFill>
              </a:rPr>
              <a:t>Discussion in Pairs</a:t>
            </a:r>
          </a:p>
          <a:p>
            <a:pPr marL="285750" indent="-228600">
              <a:spcAft>
                <a:spcPts val="600"/>
              </a:spcAft>
              <a:buClr>
                <a:schemeClr val="accent1"/>
              </a:buClr>
              <a:buFont typeface="Arial" panose="020B0604020202020204" pitchFamily="34" charset="0"/>
              <a:buChar char="•"/>
            </a:pPr>
            <a:r>
              <a:rPr lang="en-US" sz="2400" dirty="0">
                <a:solidFill>
                  <a:schemeClr val="tx2"/>
                </a:solidFill>
              </a:rPr>
              <a:t>Presentation: Synodality as a Path to Transformation</a:t>
            </a:r>
          </a:p>
          <a:p>
            <a:pPr marL="285750" indent="-228600">
              <a:spcAft>
                <a:spcPts val="600"/>
              </a:spcAft>
              <a:buClr>
                <a:schemeClr val="accent1"/>
              </a:buClr>
              <a:buFont typeface="Arial" panose="020B0604020202020204" pitchFamily="34" charset="0"/>
              <a:buChar char="•"/>
            </a:pPr>
            <a:r>
              <a:rPr lang="en-US" sz="2400" dirty="0">
                <a:solidFill>
                  <a:schemeClr val="tx2"/>
                </a:solidFill>
              </a:rPr>
              <a:t>Breakout Group Exercise</a:t>
            </a:r>
          </a:p>
          <a:p>
            <a:pPr marL="285750" indent="-228600">
              <a:spcAft>
                <a:spcPts val="600"/>
              </a:spcAft>
              <a:buClr>
                <a:schemeClr val="accent1"/>
              </a:buClr>
              <a:buFont typeface="Arial" panose="020B0604020202020204" pitchFamily="34" charset="0"/>
              <a:buChar char="•"/>
            </a:pPr>
            <a:r>
              <a:rPr lang="en-US" sz="2400" dirty="0">
                <a:solidFill>
                  <a:schemeClr val="tx2"/>
                </a:solidFill>
              </a:rPr>
              <a:t>Large Group Sharing</a:t>
            </a:r>
          </a:p>
          <a:p>
            <a:pPr marL="285750" indent="-228600">
              <a:spcAft>
                <a:spcPts val="600"/>
              </a:spcAft>
              <a:buClr>
                <a:schemeClr val="accent1"/>
              </a:buClr>
              <a:buFont typeface="Arial" panose="020B0604020202020204" pitchFamily="34" charset="0"/>
              <a:buChar char="•"/>
            </a:pPr>
            <a:r>
              <a:rPr lang="en-US" sz="2400" dirty="0">
                <a:solidFill>
                  <a:schemeClr val="tx2"/>
                </a:solidFill>
              </a:rPr>
              <a:t>Conclusion and Closing Prayer</a:t>
            </a:r>
          </a:p>
          <a:p>
            <a:pPr marL="285750" indent="-228600">
              <a:spcAft>
                <a:spcPts val="600"/>
              </a:spcAft>
              <a:buClr>
                <a:schemeClr val="accent1"/>
              </a:buClr>
              <a:buFont typeface="Arial" panose="020B0604020202020204" pitchFamily="34" charset="0"/>
              <a:buChar char="•"/>
            </a:pPr>
            <a:r>
              <a:rPr lang="en-US" sz="2400" dirty="0">
                <a:solidFill>
                  <a:schemeClr val="tx2"/>
                </a:solidFill>
              </a:rPr>
              <a:t>Looking to the Next Session </a:t>
            </a:r>
          </a:p>
        </p:txBody>
      </p:sp>
      <p:pic>
        <p:nvPicPr>
          <p:cNvPr id="7" name="Content Placeholder 6" descr="A group of people walking under a sun&#10;&#10;AI-generated content may be incorrect.">
            <a:extLst>
              <a:ext uri="{FF2B5EF4-FFF2-40B4-BE49-F238E27FC236}">
                <a16:creationId xmlns:a16="http://schemas.microsoft.com/office/drawing/2014/main" id="{817C06C1-94B4-DFCB-6A0F-B6428BEC80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32060" y="1019556"/>
            <a:ext cx="3567176" cy="4376903"/>
          </a:xfrm>
          <a:prstGeom prst="rect">
            <a:avLst/>
          </a:prstGeom>
        </p:spPr>
      </p:pic>
      <p:pic>
        <p:nvPicPr>
          <p:cNvPr id="29" name="Picture 28">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23668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09B86-C6DE-D962-0CA4-EFE8F287DF02}"/>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1" name="Picture 40">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2D5F6A3F-405C-9A5F-5DE2-3A3EA49F4236}"/>
              </a:ext>
            </a:extLst>
          </p:cNvPr>
          <p:cNvSpPr>
            <a:spLocks noGrp="1"/>
          </p:cNvSpPr>
          <p:nvPr>
            <p:ph type="title"/>
          </p:nvPr>
        </p:nvSpPr>
        <p:spPr>
          <a:xfrm>
            <a:off x="838201" y="559813"/>
            <a:ext cx="10348146" cy="1283471"/>
          </a:xfrm>
        </p:spPr>
        <p:txBody>
          <a:bodyPr anchor="t">
            <a:normAutofit/>
          </a:bodyPr>
          <a:lstStyle/>
          <a:p>
            <a:r>
              <a:rPr lang="en-US" dirty="0">
                <a:solidFill>
                  <a:schemeClr val="tx2"/>
                </a:solidFill>
              </a:rPr>
              <a:t>Learning Objectives</a:t>
            </a:r>
          </a:p>
        </p:txBody>
      </p:sp>
      <p:pic>
        <p:nvPicPr>
          <p:cNvPr id="43" name="Picture 42">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33" name="Content Placeholder 8">
            <a:extLst>
              <a:ext uri="{FF2B5EF4-FFF2-40B4-BE49-F238E27FC236}">
                <a16:creationId xmlns:a16="http://schemas.microsoft.com/office/drawing/2014/main" id="{4BB7AF39-88BE-8659-8C81-DF0738F7B67F}"/>
              </a:ext>
            </a:extLst>
          </p:cNvPr>
          <p:cNvGraphicFramePr>
            <a:graphicFrameLocks noGrp="1"/>
          </p:cNvGraphicFramePr>
          <p:nvPr>
            <p:ph idx="1"/>
            <p:extLst>
              <p:ext uri="{D42A27DB-BD31-4B8C-83A1-F6EECF244321}">
                <p14:modId xmlns:p14="http://schemas.microsoft.com/office/powerpoint/2010/main" val="3564766794"/>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16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3C9918-A930-2179-FBDD-C955133D7414}"/>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57" name="Rectangle 2056">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59" name="Rectangle 2058">
            <a:extLst>
              <a:ext uri="{FF2B5EF4-FFF2-40B4-BE49-F238E27FC236}">
                <a16:creationId xmlns:a16="http://schemas.microsoft.com/office/drawing/2014/main" id="{CDC57656-A01F-4B32-B5C4-D171EDC97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8540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61" name="Rectangle 2060">
            <a:extLst>
              <a:ext uri="{FF2B5EF4-FFF2-40B4-BE49-F238E27FC236}">
                <a16:creationId xmlns:a16="http://schemas.microsoft.com/office/drawing/2014/main" id="{CDEA49F7-1946-40FE-ACF9-81D0AC97C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1"/>
            <a:ext cx="12191999" cy="386568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0BD49D0-94D2-A1B0-D510-FC069EEC784E}"/>
              </a:ext>
            </a:extLst>
          </p:cNvPr>
          <p:cNvSpPr>
            <a:spLocks noGrp="1"/>
          </p:cNvSpPr>
          <p:nvPr>
            <p:ph type="subTitle" idx="1"/>
          </p:nvPr>
        </p:nvSpPr>
        <p:spPr>
          <a:xfrm>
            <a:off x="642316" y="899860"/>
            <a:ext cx="5562599" cy="2529139"/>
          </a:xfrm>
        </p:spPr>
        <p:txBody>
          <a:bodyPr anchor="t">
            <a:normAutofit fontScale="92500" lnSpcReduction="20000"/>
          </a:bodyPr>
          <a:lstStyle/>
          <a:p>
            <a:pPr algn="l"/>
            <a:r>
              <a:rPr lang="en-US" sz="4800" b="1" dirty="0">
                <a:solidFill>
                  <a:schemeClr val="bg1">
                    <a:alpha val="80000"/>
                  </a:schemeClr>
                </a:solidFill>
              </a:rPr>
              <a:t>A Tool for Discernment: Spiritual Conversations</a:t>
            </a:r>
          </a:p>
        </p:txBody>
      </p:sp>
      <p:sp>
        <p:nvSpPr>
          <p:cNvPr id="2" name="TextBox 1">
            <a:extLst>
              <a:ext uri="{FF2B5EF4-FFF2-40B4-BE49-F238E27FC236}">
                <a16:creationId xmlns:a16="http://schemas.microsoft.com/office/drawing/2014/main" id="{D18E27E3-B45F-517E-7319-FD926CF9E5FE}"/>
              </a:ext>
            </a:extLst>
          </p:cNvPr>
          <p:cNvSpPr txBox="1"/>
          <p:nvPr/>
        </p:nvSpPr>
        <p:spPr>
          <a:xfrm>
            <a:off x="764498" y="4452079"/>
            <a:ext cx="3492709" cy="646331"/>
          </a:xfrm>
          <a:prstGeom prst="rect">
            <a:avLst/>
          </a:prstGeom>
          <a:noFill/>
        </p:spPr>
        <p:txBody>
          <a:bodyPr wrap="square" rtlCol="0">
            <a:spAutoFit/>
          </a:bodyPr>
          <a:lstStyle/>
          <a:p>
            <a:r>
              <a:rPr lang="en-US" sz="3600" b="1" dirty="0"/>
              <a:t>Revisit</a:t>
            </a:r>
            <a:endParaRPr lang="en-US" sz="3600" dirty="0"/>
          </a:p>
        </p:txBody>
      </p:sp>
      <p:pic>
        <p:nvPicPr>
          <p:cNvPr id="2052" name="Picture 4">
            <a:extLst>
              <a:ext uri="{FF2B5EF4-FFF2-40B4-BE49-F238E27FC236}">
                <a16:creationId xmlns:a16="http://schemas.microsoft.com/office/drawing/2014/main" id="{479C4BBC-316E-E6E2-D0C6-9D6DF6776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235" y="579981"/>
            <a:ext cx="6375816" cy="478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28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728C78-0E49-D9AF-2B65-F587F5D618D8}"/>
            </a:ext>
          </a:extLst>
        </p:cNvPr>
        <p:cNvGrpSpPr/>
        <p:nvPr/>
      </p:nvGrpSpPr>
      <p:grpSpPr>
        <a:xfrm>
          <a:off x="0" y="0"/>
          <a:ext cx="0" cy="0"/>
          <a:chOff x="0" y="0"/>
          <a:chExt cx="0" cy="0"/>
        </a:xfrm>
      </p:grpSpPr>
      <p:sp useBgFill="1">
        <p:nvSpPr>
          <p:cNvPr id="1087" name="Rectangle 108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8" name="Rectangle 1087">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F72D6FB-B4B4-4C11-BFAF-45FC8E992C42}"/>
              </a:ext>
            </a:extLst>
          </p:cNvPr>
          <p:cNvSpPr>
            <a:spLocks noGrp="1"/>
          </p:cNvSpPr>
          <p:nvPr>
            <p:ph type="title"/>
          </p:nvPr>
        </p:nvSpPr>
        <p:spPr>
          <a:xfrm>
            <a:off x="838200" y="559813"/>
            <a:ext cx="4633785" cy="2397324"/>
          </a:xfrm>
        </p:spPr>
        <p:txBody>
          <a:bodyPr vert="horz" lIns="91440" tIns="45720" rIns="91440" bIns="45720" rtlCol="0" anchor="ctr">
            <a:normAutofit/>
          </a:bodyPr>
          <a:lstStyle/>
          <a:p>
            <a:r>
              <a:rPr lang="en-US" dirty="0">
                <a:solidFill>
                  <a:schemeClr val="tx2"/>
                </a:solidFill>
              </a:rPr>
              <a:t>Scripture Reflection</a:t>
            </a:r>
          </a:p>
        </p:txBody>
      </p:sp>
      <p:sp>
        <p:nvSpPr>
          <p:cNvPr id="4" name="TextBox 3">
            <a:extLst>
              <a:ext uri="{FF2B5EF4-FFF2-40B4-BE49-F238E27FC236}">
                <a16:creationId xmlns:a16="http://schemas.microsoft.com/office/drawing/2014/main" id="{C876C1CF-CC22-E4A2-9C2B-C668CD32866B}"/>
              </a:ext>
            </a:extLst>
          </p:cNvPr>
          <p:cNvSpPr txBox="1"/>
          <p:nvPr/>
        </p:nvSpPr>
        <p:spPr>
          <a:xfrm>
            <a:off x="838200" y="3200400"/>
            <a:ext cx="4633486" cy="2912687"/>
          </a:xfrm>
          <a:prstGeom prst="rect">
            <a:avLst/>
          </a:prstGeom>
        </p:spPr>
        <p:txBody>
          <a:bodyPr vert="horz" lIns="91440" tIns="45720" rIns="91440" bIns="45720" rtlCol="0">
            <a:normAutofit/>
          </a:bodyPr>
          <a:lstStyle/>
          <a:p>
            <a:pPr>
              <a:lnSpc>
                <a:spcPct val="110000"/>
              </a:lnSpc>
              <a:spcAft>
                <a:spcPts val="600"/>
              </a:spcAft>
              <a:buClr>
                <a:schemeClr val="accent1"/>
              </a:buClr>
            </a:pPr>
            <a:r>
              <a:rPr lang="en-US" sz="3600" dirty="0">
                <a:solidFill>
                  <a:schemeClr val="tx2"/>
                </a:solidFill>
              </a:rPr>
              <a:t>Put Away Sin and </a:t>
            </a:r>
          </a:p>
          <a:p>
            <a:pPr>
              <a:lnSpc>
                <a:spcPct val="110000"/>
              </a:lnSpc>
              <a:spcAft>
                <a:spcPts val="600"/>
              </a:spcAft>
              <a:buClr>
                <a:schemeClr val="accent1"/>
              </a:buClr>
            </a:pPr>
            <a:r>
              <a:rPr lang="en-US" sz="3600" dirty="0">
                <a:solidFill>
                  <a:schemeClr val="tx2"/>
                </a:solidFill>
              </a:rPr>
              <a:t>Put on Virtues</a:t>
            </a:r>
          </a:p>
          <a:p>
            <a:pPr>
              <a:lnSpc>
                <a:spcPct val="110000"/>
              </a:lnSpc>
              <a:spcAft>
                <a:spcPts val="600"/>
              </a:spcAft>
              <a:buClr>
                <a:schemeClr val="accent1"/>
              </a:buClr>
            </a:pPr>
            <a:r>
              <a:rPr lang="en-US" sz="3600" dirty="0">
                <a:solidFill>
                  <a:schemeClr val="tx2"/>
                </a:solidFill>
              </a:rPr>
              <a:t>Colossians 3: 8-14</a:t>
            </a:r>
          </a:p>
        </p:txBody>
      </p:sp>
      <p:sp>
        <p:nvSpPr>
          <p:cNvPr id="1089" name="Rectangle 1088">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90" name="Rectangle 1089">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n holding a red heart">
            <a:extLst>
              <a:ext uri="{FF2B5EF4-FFF2-40B4-BE49-F238E27FC236}">
                <a16:creationId xmlns:a16="http://schemas.microsoft.com/office/drawing/2014/main" id="{F5EB491D-9D75-A231-D472-ED78B25C17D8}"/>
              </a:ext>
            </a:extLst>
          </p:cNvPr>
          <p:cNvPicPr>
            <a:picLocks noChangeAspect="1"/>
          </p:cNvPicPr>
          <p:nvPr/>
        </p:nvPicPr>
        <p:blipFill>
          <a:blip r:embed="rId4">
            <a:extLst>
              <a:ext uri="{28A0092B-C50C-407E-A947-70E740481C1C}">
                <a14:useLocalDpi xmlns:a14="http://schemas.microsoft.com/office/drawing/2010/main" val="0"/>
              </a:ext>
            </a:extLst>
          </a:blip>
          <a:srcRect l="14003" r="19246" b="-2"/>
          <a:stretch>
            <a:fill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6868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DD81FC-C681-3B79-2984-23AC18CA71E2}"/>
            </a:ext>
          </a:extLst>
        </p:cNvPr>
        <p:cNvGrpSpPr/>
        <p:nvPr/>
      </p:nvGrpSpPr>
      <p:grpSpPr>
        <a:xfrm>
          <a:off x="0" y="0"/>
          <a:ext cx="0" cy="0"/>
          <a:chOff x="0" y="0"/>
          <a:chExt cx="0" cy="0"/>
        </a:xfrm>
      </p:grpSpPr>
      <p:sp useBgFill="1">
        <p:nvSpPr>
          <p:cNvPr id="1087" name="Rectangle 1086">
            <a:extLst>
              <a:ext uri="{FF2B5EF4-FFF2-40B4-BE49-F238E27FC236}">
                <a16:creationId xmlns:a16="http://schemas.microsoft.com/office/drawing/2014/main" id="{A8F2BCDE-53C0-D5AE-156C-676B1DD87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8" name="Rectangle 1087">
            <a:extLst>
              <a:ext uri="{FF2B5EF4-FFF2-40B4-BE49-F238E27FC236}">
                <a16:creationId xmlns:a16="http://schemas.microsoft.com/office/drawing/2014/main" id="{366BA86D-AFE3-6B3E-1919-6A30AAB1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2582B0E-EF87-A462-4F79-D373D9A67098}"/>
              </a:ext>
            </a:extLst>
          </p:cNvPr>
          <p:cNvSpPr>
            <a:spLocks noGrp="1"/>
          </p:cNvSpPr>
          <p:nvPr>
            <p:ph type="title"/>
          </p:nvPr>
        </p:nvSpPr>
        <p:spPr>
          <a:xfrm>
            <a:off x="838200" y="559813"/>
            <a:ext cx="4633785" cy="2397324"/>
          </a:xfrm>
        </p:spPr>
        <p:txBody>
          <a:bodyPr vert="horz" lIns="91440" tIns="45720" rIns="91440" bIns="45720" rtlCol="0" anchor="ctr">
            <a:normAutofit/>
          </a:bodyPr>
          <a:lstStyle/>
          <a:p>
            <a:r>
              <a:rPr lang="en-US" dirty="0">
                <a:solidFill>
                  <a:schemeClr val="tx2"/>
                </a:solidFill>
              </a:rPr>
              <a:t>Small Group Sharing</a:t>
            </a:r>
          </a:p>
        </p:txBody>
      </p:sp>
      <p:sp>
        <p:nvSpPr>
          <p:cNvPr id="4" name="TextBox 3">
            <a:extLst>
              <a:ext uri="{FF2B5EF4-FFF2-40B4-BE49-F238E27FC236}">
                <a16:creationId xmlns:a16="http://schemas.microsoft.com/office/drawing/2014/main" id="{16A7CDD3-1106-A9F5-4A86-DAF1033FE5F3}"/>
              </a:ext>
            </a:extLst>
          </p:cNvPr>
          <p:cNvSpPr txBox="1"/>
          <p:nvPr/>
        </p:nvSpPr>
        <p:spPr>
          <a:xfrm>
            <a:off x="838200" y="3200400"/>
            <a:ext cx="4633486" cy="2912687"/>
          </a:xfrm>
          <a:prstGeom prst="rect">
            <a:avLst/>
          </a:prstGeom>
        </p:spPr>
        <p:txBody>
          <a:bodyPr vert="horz" lIns="91440" tIns="45720" rIns="91440" bIns="45720" rtlCol="0">
            <a:normAutofit/>
          </a:bodyPr>
          <a:lstStyle/>
          <a:p>
            <a:pPr>
              <a:lnSpc>
                <a:spcPct val="110000"/>
              </a:lnSpc>
              <a:spcAft>
                <a:spcPts val="600"/>
              </a:spcAft>
              <a:buClr>
                <a:schemeClr val="accent1"/>
              </a:buClr>
            </a:pPr>
            <a:r>
              <a:rPr lang="en-US" sz="3600" dirty="0">
                <a:solidFill>
                  <a:schemeClr val="tx2"/>
                </a:solidFill>
              </a:rPr>
              <a:t>Put Away Sin and </a:t>
            </a:r>
          </a:p>
          <a:p>
            <a:pPr>
              <a:lnSpc>
                <a:spcPct val="110000"/>
              </a:lnSpc>
              <a:spcAft>
                <a:spcPts val="600"/>
              </a:spcAft>
              <a:buClr>
                <a:schemeClr val="accent1"/>
              </a:buClr>
            </a:pPr>
            <a:r>
              <a:rPr lang="en-US" sz="3600" dirty="0">
                <a:solidFill>
                  <a:schemeClr val="tx2"/>
                </a:solidFill>
              </a:rPr>
              <a:t>Put on Virtues</a:t>
            </a:r>
          </a:p>
          <a:p>
            <a:pPr>
              <a:lnSpc>
                <a:spcPct val="110000"/>
              </a:lnSpc>
              <a:spcAft>
                <a:spcPts val="600"/>
              </a:spcAft>
              <a:buClr>
                <a:schemeClr val="accent1"/>
              </a:buClr>
            </a:pPr>
            <a:r>
              <a:rPr lang="en-US" sz="3600" dirty="0">
                <a:solidFill>
                  <a:schemeClr val="tx2"/>
                </a:solidFill>
              </a:rPr>
              <a:t>Colossians 3: 8-14</a:t>
            </a:r>
          </a:p>
        </p:txBody>
      </p:sp>
      <p:sp>
        <p:nvSpPr>
          <p:cNvPr id="1089" name="Rectangle 1088">
            <a:extLst>
              <a:ext uri="{FF2B5EF4-FFF2-40B4-BE49-F238E27FC236}">
                <a16:creationId xmlns:a16="http://schemas.microsoft.com/office/drawing/2014/main" id="{C1DD9BF0-E811-B9F8-0709-D5037EB22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90" name="Rectangle 1089">
            <a:extLst>
              <a:ext uri="{FF2B5EF4-FFF2-40B4-BE49-F238E27FC236}">
                <a16:creationId xmlns:a16="http://schemas.microsoft.com/office/drawing/2014/main" id="{F937682A-5798-2C9D-DAC4-CCBB1B1E6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n holding a red heart">
            <a:extLst>
              <a:ext uri="{FF2B5EF4-FFF2-40B4-BE49-F238E27FC236}">
                <a16:creationId xmlns:a16="http://schemas.microsoft.com/office/drawing/2014/main" id="{320BB1E9-28F8-A31E-F2BF-48A299F6D878}"/>
              </a:ext>
            </a:extLst>
          </p:cNvPr>
          <p:cNvPicPr>
            <a:picLocks noChangeAspect="1"/>
          </p:cNvPicPr>
          <p:nvPr/>
        </p:nvPicPr>
        <p:blipFill>
          <a:blip r:embed="rId4">
            <a:extLst>
              <a:ext uri="{28A0092B-C50C-407E-A947-70E740481C1C}">
                <a14:useLocalDpi xmlns:a14="http://schemas.microsoft.com/office/drawing/2010/main" val="0"/>
              </a:ext>
            </a:extLst>
          </a:blip>
          <a:srcRect l="14003" r="19246" b="-2"/>
          <a:stretch>
            <a:fill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181197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F09EA6-B7D6-362B-2075-7BAB45F1AB1C}"/>
            </a:ext>
          </a:extLst>
        </p:cNvPr>
        <p:cNvGrpSpPr/>
        <p:nvPr/>
      </p:nvGrpSpPr>
      <p:grpSpPr>
        <a:xfrm>
          <a:off x="0" y="0"/>
          <a:ext cx="0" cy="0"/>
          <a:chOff x="0" y="0"/>
          <a:chExt cx="0" cy="0"/>
        </a:xfrm>
      </p:grpSpPr>
      <p:sp useBgFill="1">
        <p:nvSpPr>
          <p:cNvPr id="1087" name="Rectangle 1086">
            <a:extLst>
              <a:ext uri="{FF2B5EF4-FFF2-40B4-BE49-F238E27FC236}">
                <a16:creationId xmlns:a16="http://schemas.microsoft.com/office/drawing/2014/main" id="{F514D850-067C-6953-5074-BB2A1B87D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8" name="Rectangle 1087">
            <a:extLst>
              <a:ext uri="{FF2B5EF4-FFF2-40B4-BE49-F238E27FC236}">
                <a16:creationId xmlns:a16="http://schemas.microsoft.com/office/drawing/2014/main" id="{2C1A812D-9F19-CC4F-193C-09F018611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15CB31A2-1FF4-5CBF-7551-DF5B1D0B3E8D}"/>
              </a:ext>
            </a:extLst>
          </p:cNvPr>
          <p:cNvSpPr>
            <a:spLocks noGrp="1"/>
          </p:cNvSpPr>
          <p:nvPr>
            <p:ph type="title"/>
          </p:nvPr>
        </p:nvSpPr>
        <p:spPr>
          <a:xfrm>
            <a:off x="838200" y="559813"/>
            <a:ext cx="4633785" cy="2397324"/>
          </a:xfrm>
        </p:spPr>
        <p:txBody>
          <a:bodyPr vert="horz" lIns="91440" tIns="45720" rIns="91440" bIns="45720" rtlCol="0" anchor="ctr">
            <a:normAutofit/>
          </a:bodyPr>
          <a:lstStyle/>
          <a:p>
            <a:r>
              <a:rPr lang="en-US" dirty="0">
                <a:solidFill>
                  <a:schemeClr val="tx2"/>
                </a:solidFill>
              </a:rPr>
              <a:t>My Values &amp; Virtues</a:t>
            </a:r>
          </a:p>
        </p:txBody>
      </p:sp>
      <p:sp>
        <p:nvSpPr>
          <p:cNvPr id="4" name="TextBox 3">
            <a:extLst>
              <a:ext uri="{FF2B5EF4-FFF2-40B4-BE49-F238E27FC236}">
                <a16:creationId xmlns:a16="http://schemas.microsoft.com/office/drawing/2014/main" id="{54A02602-E2A1-3E03-BFAF-0BFED68A68D0}"/>
              </a:ext>
            </a:extLst>
          </p:cNvPr>
          <p:cNvSpPr txBox="1"/>
          <p:nvPr/>
        </p:nvSpPr>
        <p:spPr>
          <a:xfrm>
            <a:off x="838200" y="3200400"/>
            <a:ext cx="4633486" cy="2912687"/>
          </a:xfrm>
          <a:prstGeom prst="rect">
            <a:avLst/>
          </a:prstGeom>
        </p:spPr>
        <p:txBody>
          <a:bodyPr vert="horz" lIns="91440" tIns="45720" rIns="91440" bIns="45720" rtlCol="0">
            <a:normAutofit/>
          </a:bodyPr>
          <a:lstStyle/>
          <a:p>
            <a:pPr>
              <a:lnSpc>
                <a:spcPct val="110000"/>
              </a:lnSpc>
              <a:spcAft>
                <a:spcPts val="600"/>
              </a:spcAft>
              <a:buClr>
                <a:schemeClr val="accent1"/>
              </a:buClr>
            </a:pPr>
            <a:endParaRPr lang="en-US" sz="3600" dirty="0">
              <a:solidFill>
                <a:schemeClr val="tx2"/>
              </a:solidFill>
            </a:endParaRPr>
          </a:p>
        </p:txBody>
      </p:sp>
      <p:sp>
        <p:nvSpPr>
          <p:cNvPr id="1089" name="Rectangle 1088">
            <a:extLst>
              <a:ext uri="{FF2B5EF4-FFF2-40B4-BE49-F238E27FC236}">
                <a16:creationId xmlns:a16="http://schemas.microsoft.com/office/drawing/2014/main" id="{C312FBBD-4F58-8BF0-1864-4A713A5BA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90" name="Rectangle 1089">
            <a:extLst>
              <a:ext uri="{FF2B5EF4-FFF2-40B4-BE49-F238E27FC236}">
                <a16:creationId xmlns:a16="http://schemas.microsoft.com/office/drawing/2014/main" id="{A73C6405-27AF-73CD-48BD-7CA37DAD7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n holding a red heart">
            <a:extLst>
              <a:ext uri="{FF2B5EF4-FFF2-40B4-BE49-F238E27FC236}">
                <a16:creationId xmlns:a16="http://schemas.microsoft.com/office/drawing/2014/main" id="{A466C602-6D84-A896-FDA7-14FB3ABC2FF1}"/>
              </a:ext>
            </a:extLst>
          </p:cNvPr>
          <p:cNvPicPr>
            <a:picLocks noChangeAspect="1"/>
          </p:cNvPicPr>
          <p:nvPr/>
        </p:nvPicPr>
        <p:blipFill>
          <a:blip r:embed="rId4">
            <a:extLst>
              <a:ext uri="{28A0092B-C50C-407E-A947-70E740481C1C}">
                <a14:useLocalDpi xmlns:a14="http://schemas.microsoft.com/office/drawing/2010/main" val="0"/>
              </a:ext>
            </a:extLst>
          </a:blip>
          <a:srcRect l="14003" r="19246" b="-2"/>
          <a:stretch>
            <a:fill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157186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88720E-4E8D-411F-E60F-51BD5B4C5F98}"/>
            </a:ext>
          </a:extLst>
        </p:cNvPr>
        <p:cNvGrpSpPr/>
        <p:nvPr/>
      </p:nvGrpSpPr>
      <p:grpSpPr>
        <a:xfrm>
          <a:off x="0" y="0"/>
          <a:ext cx="0" cy="0"/>
          <a:chOff x="0" y="0"/>
          <a:chExt cx="0" cy="0"/>
        </a:xfrm>
      </p:grpSpPr>
      <p:sp>
        <p:nvSpPr>
          <p:cNvPr id="1079" name="Rectangle 107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81" name="Picture 108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083" name="Rectangle 108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5" name="Rectangle 108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7" name="Rectangle 108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9" name="Rectangle 108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6A9637-78B6-9248-C264-D643C6BCA7EB}"/>
              </a:ext>
            </a:extLst>
          </p:cNvPr>
          <p:cNvSpPr>
            <a:spLocks noGrp="1"/>
          </p:cNvSpPr>
          <p:nvPr>
            <p:ph type="title"/>
          </p:nvPr>
        </p:nvSpPr>
        <p:spPr>
          <a:xfrm>
            <a:off x="7409930" y="744909"/>
            <a:ext cx="3776416" cy="2912691"/>
          </a:xfrm>
        </p:spPr>
        <p:txBody>
          <a:bodyPr vert="horz" lIns="91440" tIns="45720" rIns="91440" bIns="45720" rtlCol="0" anchor="b">
            <a:normAutofit/>
          </a:bodyPr>
          <a:lstStyle/>
          <a:p>
            <a:pPr>
              <a:lnSpc>
                <a:spcPct val="90000"/>
              </a:lnSpc>
            </a:pPr>
            <a:r>
              <a:rPr lang="en-US" sz="3700" dirty="0"/>
              <a:t>Presentation on Synodality </a:t>
            </a:r>
            <a:br>
              <a:rPr lang="en-US" sz="3700" dirty="0"/>
            </a:br>
            <a:r>
              <a:rPr lang="en-US" sz="3700" dirty="0"/>
              <a:t>as a </a:t>
            </a:r>
            <a:br>
              <a:rPr lang="en-US" sz="3700" dirty="0"/>
            </a:br>
            <a:r>
              <a:rPr lang="en-US" sz="3700" dirty="0"/>
              <a:t>Path to Transformation</a:t>
            </a:r>
          </a:p>
        </p:txBody>
      </p:sp>
      <p:pic>
        <p:nvPicPr>
          <p:cNvPr id="1026" name="Picture 2" descr="Pope Francis: Listen to women, often overlooked and undervalued - Vatican  News">
            <a:extLst>
              <a:ext uri="{FF2B5EF4-FFF2-40B4-BE49-F238E27FC236}">
                <a16:creationId xmlns:a16="http://schemas.microsoft.com/office/drawing/2014/main" id="{B2DAB705-806E-C7EA-1EC1-889FD98288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3229" y="1625750"/>
            <a:ext cx="6402214" cy="3601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F38D85-2D6A-EA32-DFA9-119624D9A78F}"/>
              </a:ext>
            </a:extLst>
          </p:cNvPr>
          <p:cNvSpPr txBox="1"/>
          <p:nvPr/>
        </p:nvSpPr>
        <p:spPr>
          <a:xfrm>
            <a:off x="1182124" y="5347048"/>
            <a:ext cx="10004222" cy="646331"/>
          </a:xfrm>
          <a:prstGeom prst="rect">
            <a:avLst/>
          </a:prstGeom>
          <a:noFill/>
        </p:spPr>
        <p:txBody>
          <a:bodyPr wrap="square" rtlCol="0">
            <a:spAutoFit/>
          </a:bodyPr>
          <a:lstStyle/>
          <a:p>
            <a:pPr algn="ctr"/>
            <a:r>
              <a:rPr lang="en-US" sz="3600" dirty="0"/>
              <a:t>Participation  • Communion  •   Mission</a:t>
            </a:r>
          </a:p>
        </p:txBody>
      </p:sp>
    </p:spTree>
    <p:extLst>
      <p:ext uri="{BB962C8B-B14F-4D97-AF65-F5344CB8AC3E}">
        <p14:creationId xmlns:p14="http://schemas.microsoft.com/office/powerpoint/2010/main" val="823345788"/>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1896</TotalTime>
  <Words>2316</Words>
  <Application>Microsoft Office PowerPoint</Application>
  <PresentationFormat>Widescreen</PresentationFormat>
  <Paragraphs>172</Paragraphs>
  <Slides>20</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Avenir Next LT Pro</vt:lpstr>
      <vt:lpstr>AvenirNext LT Pro Medium</vt:lpstr>
      <vt:lpstr>BlockprintVTI</vt:lpstr>
      <vt:lpstr>PowerPoint Presentation</vt:lpstr>
      <vt:lpstr>PowerPoint Presentation</vt:lpstr>
      <vt:lpstr>Overview of Session</vt:lpstr>
      <vt:lpstr>Learning Objectives</vt:lpstr>
      <vt:lpstr>PowerPoint Presentation</vt:lpstr>
      <vt:lpstr>Scripture Reflection</vt:lpstr>
      <vt:lpstr>Small Group Sharing</vt:lpstr>
      <vt:lpstr>My Values &amp; Virtues</vt:lpstr>
      <vt:lpstr>Presentation on Synodality  as a  Path to Transformation</vt:lpstr>
      <vt:lpstr>A Tool for Openness to Others</vt:lpstr>
      <vt:lpstr>Non-Reflective person</vt:lpstr>
      <vt:lpstr>Be attentive to assumptions and biases</vt:lpstr>
      <vt:lpstr>PowerPoint Presentation</vt:lpstr>
      <vt:lpstr>PowerPoint Presentation</vt:lpstr>
      <vt:lpstr>PowerPoint Presentation</vt:lpstr>
      <vt:lpstr>Silent Reflection &amp; Small Group</vt:lpstr>
      <vt:lpstr>Large Group Sharing</vt:lpstr>
      <vt:lpstr>Concluding Commitments</vt:lpstr>
      <vt:lpstr>Closing Prayer</vt:lpstr>
      <vt:lpstr>Looking to the 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Francois</dc:creator>
  <cp:lastModifiedBy>Michelle Stachowiak</cp:lastModifiedBy>
  <cp:revision>13</cp:revision>
  <cp:lastPrinted>2025-08-30T13:26:53Z</cp:lastPrinted>
  <dcterms:created xsi:type="dcterms:W3CDTF">2025-08-23T12:08:11Z</dcterms:created>
  <dcterms:modified xsi:type="dcterms:W3CDTF">2025-09-12T20:08:14Z</dcterms:modified>
</cp:coreProperties>
</file>