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4"/>
  </p:notesMasterIdLst>
  <p:sldIdLst>
    <p:sldId id="256" r:id="rId2"/>
    <p:sldId id="260" r:id="rId3"/>
    <p:sldId id="261" r:id="rId4"/>
    <p:sldId id="336" r:id="rId5"/>
    <p:sldId id="361" r:id="rId6"/>
    <p:sldId id="362" r:id="rId7"/>
    <p:sldId id="363" r:id="rId8"/>
    <p:sldId id="364" r:id="rId9"/>
    <p:sldId id="365" r:id="rId10"/>
    <p:sldId id="366" r:id="rId11"/>
    <p:sldId id="349" r:id="rId12"/>
    <p:sldId id="367" r:id="rId13"/>
    <p:sldId id="368" r:id="rId14"/>
    <p:sldId id="369" r:id="rId15"/>
    <p:sldId id="370" r:id="rId16"/>
    <p:sldId id="343"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46" r:id="rId31"/>
    <p:sldId id="334" r:id="rId32"/>
    <p:sldId id="33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221" autoAdjust="0"/>
  </p:normalViewPr>
  <p:slideViewPr>
    <p:cSldViewPr snapToGrid="0">
      <p:cViewPr varScale="1">
        <p:scale>
          <a:sx n="51" d="100"/>
          <a:sy n="51" d="100"/>
        </p:scale>
        <p:origin x="12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tachowiak" userId="51a8c6a4-2bce-4723-827c-82df3507dfbe" providerId="ADAL" clId="{DC9778AD-FC59-4961-8682-C2A297E318BC}"/>
    <pc:docChg chg="custSel modSld">
      <pc:chgData name="Michelle Stachowiak" userId="51a8c6a4-2bce-4723-827c-82df3507dfbe" providerId="ADAL" clId="{DC9778AD-FC59-4961-8682-C2A297E318BC}" dt="2025-09-12T20:09:15.951" v="0" actId="313"/>
      <pc:docMkLst>
        <pc:docMk/>
      </pc:docMkLst>
      <pc:sldChg chg="modNotesTx">
        <pc:chgData name="Michelle Stachowiak" userId="51a8c6a4-2bce-4723-827c-82df3507dfbe" providerId="ADAL" clId="{DC9778AD-FC59-4961-8682-C2A297E318BC}" dt="2025-09-12T20:09:15.951" v="0" actId="313"/>
        <pc:sldMkLst>
          <pc:docMk/>
          <pc:sldMk cId="330610831" sldId="26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4F7DF-B574-482E-B476-17D3EF3665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9CC762-3E48-443C-915E-C9A5B7C67B01}">
      <dgm:prSet/>
      <dgm:spPr/>
      <dgm:t>
        <a:bodyPr/>
        <a:lstStyle/>
        <a:p>
          <a:pPr>
            <a:lnSpc>
              <a:spcPct val="100000"/>
            </a:lnSpc>
          </a:pPr>
          <a:r>
            <a:rPr lang="en-US" dirty="0"/>
            <a:t>Invite the Holy Spirit to guide our conversations </a:t>
          </a:r>
        </a:p>
      </dgm:t>
    </dgm:pt>
    <dgm:pt modelId="{30BE8345-98DD-4F26-984D-578D47EDFAD7}" type="parTrans" cxnId="{393E7AE4-10FE-4CE0-9D2D-3914DA816511}">
      <dgm:prSet/>
      <dgm:spPr/>
      <dgm:t>
        <a:bodyPr/>
        <a:lstStyle/>
        <a:p>
          <a:endParaRPr lang="en-US"/>
        </a:p>
      </dgm:t>
    </dgm:pt>
    <dgm:pt modelId="{D31994FD-8708-477C-84AE-B0C951CF8883}" type="sibTrans" cxnId="{393E7AE4-10FE-4CE0-9D2D-3914DA816511}">
      <dgm:prSet phldrT="1" phldr="0"/>
      <dgm:spPr/>
      <dgm:t>
        <a:bodyPr/>
        <a:lstStyle/>
        <a:p>
          <a:endParaRPr lang="en-US"/>
        </a:p>
      </dgm:t>
    </dgm:pt>
    <dgm:pt modelId="{7574F5E3-FCC7-4014-88B1-47AE88D3C49C}">
      <dgm:prSet/>
      <dgm:spPr/>
      <dgm:t>
        <a:bodyPr/>
        <a:lstStyle/>
        <a:p>
          <a:pPr>
            <a:lnSpc>
              <a:spcPct val="100000"/>
            </a:lnSpc>
          </a:pPr>
          <a:r>
            <a:rPr lang="en-US" dirty="0"/>
            <a:t>Become aware of new ways of identifying and handling challenges </a:t>
          </a:r>
        </a:p>
      </dgm:t>
    </dgm:pt>
    <dgm:pt modelId="{F29536BF-0F87-44BC-B8DD-DD6382CC3C3E}" type="parTrans" cxnId="{2FA929C0-A8C0-4CF7-882A-48916877FCF4}">
      <dgm:prSet/>
      <dgm:spPr/>
      <dgm:t>
        <a:bodyPr/>
        <a:lstStyle/>
        <a:p>
          <a:endParaRPr lang="en-US"/>
        </a:p>
      </dgm:t>
    </dgm:pt>
    <dgm:pt modelId="{A0A0B55E-2A9B-46E5-A1D4-444BA48EE95C}" type="sibTrans" cxnId="{2FA929C0-A8C0-4CF7-882A-48916877FCF4}">
      <dgm:prSet phldrT="2" phldr="0"/>
      <dgm:spPr/>
      <dgm:t>
        <a:bodyPr/>
        <a:lstStyle/>
        <a:p>
          <a:endParaRPr lang="en-US"/>
        </a:p>
      </dgm:t>
    </dgm:pt>
    <dgm:pt modelId="{D2BC9C77-D9E9-4F52-9AD4-4F71FB9B6BDE}">
      <dgm:prSet/>
      <dgm:spPr/>
      <dgm:t>
        <a:bodyPr/>
        <a:lstStyle/>
        <a:p>
          <a:pPr>
            <a:lnSpc>
              <a:spcPct val="100000"/>
            </a:lnSpc>
          </a:pPr>
          <a:r>
            <a:rPr lang="en-US" dirty="0"/>
            <a:t>Reflect on how complex problems require deeper diagnosis and new approaches </a:t>
          </a:r>
        </a:p>
      </dgm:t>
    </dgm:pt>
    <dgm:pt modelId="{39014255-55F8-49B4-A2C2-42DC485F60D6}" type="parTrans" cxnId="{08C26EB0-9482-4BF7-8C34-482FF04FE4B8}">
      <dgm:prSet/>
      <dgm:spPr/>
      <dgm:t>
        <a:bodyPr/>
        <a:lstStyle/>
        <a:p>
          <a:endParaRPr lang="en-US"/>
        </a:p>
      </dgm:t>
    </dgm:pt>
    <dgm:pt modelId="{1A38AFA1-3414-4A84-BC4F-184944C8033D}" type="sibTrans" cxnId="{08C26EB0-9482-4BF7-8C34-482FF04FE4B8}">
      <dgm:prSet phldrT="3" phldr="0"/>
      <dgm:spPr/>
      <dgm:t>
        <a:bodyPr/>
        <a:lstStyle/>
        <a:p>
          <a:endParaRPr lang="en-US"/>
        </a:p>
      </dgm:t>
    </dgm:pt>
    <dgm:pt modelId="{19CD2D8B-7569-45EF-A0E1-CFDCF6440D7A}">
      <dgm:prSet/>
      <dgm:spPr/>
      <dgm:t>
        <a:bodyPr/>
        <a:lstStyle/>
        <a:p>
          <a:pPr>
            <a:lnSpc>
              <a:spcPct val="100000"/>
            </a:lnSpc>
          </a:pPr>
          <a:r>
            <a:rPr lang="en-US" dirty="0"/>
            <a:t>Draw from their leadership and resources and learn from one another's lived experience </a:t>
          </a:r>
        </a:p>
      </dgm:t>
    </dgm:pt>
    <dgm:pt modelId="{C0CED9D2-5CB6-4E9F-BAF2-A4CBC385DB91}" type="parTrans" cxnId="{57C744F9-DF89-4BE2-8EC9-3F5B6D78C630}">
      <dgm:prSet/>
      <dgm:spPr/>
      <dgm:t>
        <a:bodyPr/>
        <a:lstStyle/>
        <a:p>
          <a:endParaRPr lang="en-US"/>
        </a:p>
      </dgm:t>
    </dgm:pt>
    <dgm:pt modelId="{296A6109-A60F-48B7-BE3F-981381528AE6}" type="sibTrans" cxnId="{57C744F9-DF89-4BE2-8EC9-3F5B6D78C630}">
      <dgm:prSet phldrT="4" phldr="0"/>
      <dgm:spPr/>
      <dgm:t>
        <a:bodyPr/>
        <a:lstStyle/>
        <a:p>
          <a:endParaRPr lang="en-US"/>
        </a:p>
      </dgm:t>
    </dgm:pt>
    <dgm:pt modelId="{FDD55BD4-1F70-4A31-BB92-3594F74A6925}">
      <dgm:prSet/>
      <dgm:spPr/>
      <dgm:t>
        <a:bodyPr/>
        <a:lstStyle/>
        <a:p>
          <a:pPr>
            <a:lnSpc>
              <a:spcPct val="100000"/>
            </a:lnSpc>
          </a:pPr>
          <a:r>
            <a:rPr lang="en-US" dirty="0"/>
            <a:t>Consider new attitudes and mindsets essential to a new way of leading </a:t>
          </a:r>
        </a:p>
      </dgm:t>
    </dgm:pt>
    <dgm:pt modelId="{1741424C-E9E1-497C-A6CD-A76B040AD7CB}" type="parTrans" cxnId="{C8B261F6-69F6-4BCA-BD48-CEC17A83169A}">
      <dgm:prSet/>
      <dgm:spPr/>
      <dgm:t>
        <a:bodyPr/>
        <a:lstStyle/>
        <a:p>
          <a:endParaRPr lang="en-US"/>
        </a:p>
      </dgm:t>
    </dgm:pt>
    <dgm:pt modelId="{201F0C5A-F92D-49FF-BC56-F4800B3F65E7}" type="sibTrans" cxnId="{C8B261F6-69F6-4BCA-BD48-CEC17A83169A}">
      <dgm:prSet phldrT="5" phldr="0"/>
      <dgm:spPr/>
      <dgm:t>
        <a:bodyPr/>
        <a:lstStyle/>
        <a:p>
          <a:endParaRPr lang="en-US"/>
        </a:p>
      </dgm:t>
    </dgm:pt>
    <dgm:pt modelId="{8265CC28-AADB-49DE-A4A4-127AD478B860}">
      <dgm:prSet/>
      <dgm:spPr/>
      <dgm:t>
        <a:bodyPr/>
        <a:lstStyle/>
        <a:p>
          <a:pPr>
            <a:lnSpc>
              <a:spcPct val="100000"/>
            </a:lnSpc>
          </a:pPr>
          <a:r>
            <a:rPr lang="en-US" dirty="0"/>
            <a:t>Learn specific practices that enhance their adaptive capacity </a:t>
          </a:r>
        </a:p>
      </dgm:t>
    </dgm:pt>
    <dgm:pt modelId="{AAB8752A-D731-4256-87B4-D0F0626D1E21}" type="parTrans" cxnId="{35A9A451-2113-4FAE-882C-4B7127FFCCF2}">
      <dgm:prSet/>
      <dgm:spPr/>
      <dgm:t>
        <a:bodyPr/>
        <a:lstStyle/>
        <a:p>
          <a:endParaRPr lang="en-US"/>
        </a:p>
      </dgm:t>
    </dgm:pt>
    <dgm:pt modelId="{E20C5F77-F3EF-4D18-AD6A-80313927C293}" type="sibTrans" cxnId="{35A9A451-2113-4FAE-882C-4B7127FFCCF2}">
      <dgm:prSet phldrT="6" phldr="0"/>
      <dgm:spPr/>
      <dgm:t>
        <a:bodyPr/>
        <a:lstStyle/>
        <a:p>
          <a:endParaRPr lang="en-US"/>
        </a:p>
      </dgm:t>
    </dgm:pt>
    <dgm:pt modelId="{01900930-892F-4250-90A2-EFBDA425956E}">
      <dgm:prSet/>
      <dgm:spPr/>
      <dgm:t>
        <a:bodyPr/>
        <a:lstStyle/>
        <a:p>
          <a:pPr>
            <a:lnSpc>
              <a:spcPct val="100000"/>
            </a:lnSpc>
          </a:pPr>
          <a:r>
            <a:rPr lang="en-US" dirty="0"/>
            <a:t>Commit to practicing synodality in daily life.</a:t>
          </a:r>
        </a:p>
      </dgm:t>
    </dgm:pt>
    <dgm:pt modelId="{F0FFFF4B-16A3-4436-BDE2-DDE67CBA032B}" type="parTrans" cxnId="{F1EBD2A7-7CD1-457E-AF69-E6B35F104C5E}">
      <dgm:prSet/>
      <dgm:spPr/>
      <dgm:t>
        <a:bodyPr/>
        <a:lstStyle/>
        <a:p>
          <a:endParaRPr lang="en-US"/>
        </a:p>
      </dgm:t>
    </dgm:pt>
    <dgm:pt modelId="{724EE273-BB03-4775-96FD-BFC1AF0AC465}" type="sibTrans" cxnId="{F1EBD2A7-7CD1-457E-AF69-E6B35F104C5E}">
      <dgm:prSet phldrT="7" phldr="0"/>
      <dgm:spPr/>
      <dgm:t>
        <a:bodyPr/>
        <a:lstStyle/>
        <a:p>
          <a:endParaRPr lang="en-US"/>
        </a:p>
      </dgm:t>
    </dgm:pt>
    <dgm:pt modelId="{1ABB2CAF-2340-4641-81FA-145AF1996CCA}" type="pres">
      <dgm:prSet presAssocID="{A714F7DF-B574-482E-B476-17D3EF3665C5}" presName="root" presStyleCnt="0">
        <dgm:presLayoutVars>
          <dgm:dir/>
          <dgm:resizeHandles val="exact"/>
        </dgm:presLayoutVars>
      </dgm:prSet>
      <dgm:spPr/>
    </dgm:pt>
    <dgm:pt modelId="{14E577B3-44DB-48BA-A6C2-7433E4C7844C}" type="pres">
      <dgm:prSet presAssocID="{4A9CC762-3E48-443C-915E-C9A5B7C67B01}" presName="compNode" presStyleCnt="0"/>
      <dgm:spPr/>
    </dgm:pt>
    <dgm:pt modelId="{DBD9E296-BA9F-4169-964C-74B38A7F5A5D}" type="pres">
      <dgm:prSet presAssocID="{4A9CC762-3E48-443C-915E-C9A5B7C67B01}" presName="bgRect" presStyleLbl="bgShp" presStyleIdx="0" presStyleCnt="7"/>
      <dgm:spPr/>
    </dgm:pt>
    <dgm:pt modelId="{71ED6FC9-AC88-4A89-BDA0-43E94723F47E}" type="pres">
      <dgm:prSet presAssocID="{4A9CC762-3E48-443C-915E-C9A5B7C67B0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E4B96A3-0564-41BC-8540-1E5CB8C59957}" type="pres">
      <dgm:prSet presAssocID="{4A9CC762-3E48-443C-915E-C9A5B7C67B01}" presName="spaceRect" presStyleCnt="0"/>
      <dgm:spPr/>
    </dgm:pt>
    <dgm:pt modelId="{9AED05A5-3496-4C28-880B-6D79338A1EB7}" type="pres">
      <dgm:prSet presAssocID="{4A9CC762-3E48-443C-915E-C9A5B7C67B01}" presName="parTx" presStyleLbl="revTx" presStyleIdx="0" presStyleCnt="7">
        <dgm:presLayoutVars>
          <dgm:chMax val="0"/>
          <dgm:chPref val="0"/>
        </dgm:presLayoutVars>
      </dgm:prSet>
      <dgm:spPr/>
    </dgm:pt>
    <dgm:pt modelId="{5334C683-E126-4B44-BBCF-8A58B9B3E42B}" type="pres">
      <dgm:prSet presAssocID="{D31994FD-8708-477C-84AE-B0C951CF8883}" presName="sibTrans" presStyleCnt="0"/>
      <dgm:spPr/>
    </dgm:pt>
    <dgm:pt modelId="{F468386A-CBDE-43FE-81FE-DEBCBF7A95DD}" type="pres">
      <dgm:prSet presAssocID="{7574F5E3-FCC7-4014-88B1-47AE88D3C49C}" presName="compNode" presStyleCnt="0"/>
      <dgm:spPr/>
    </dgm:pt>
    <dgm:pt modelId="{A63365FD-7FFA-4DD8-AF26-C63633187A24}" type="pres">
      <dgm:prSet presAssocID="{7574F5E3-FCC7-4014-88B1-47AE88D3C49C}" presName="bgRect" presStyleLbl="bgShp" presStyleIdx="1" presStyleCnt="7"/>
      <dgm:spPr/>
    </dgm:pt>
    <dgm:pt modelId="{DC3A84F8-4A0E-4A37-869C-92B43188E3A6}" type="pres">
      <dgm:prSet presAssocID="{7574F5E3-FCC7-4014-88B1-47AE88D3C49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5029527-93C4-4702-AF29-44CC3FFF171D}" type="pres">
      <dgm:prSet presAssocID="{7574F5E3-FCC7-4014-88B1-47AE88D3C49C}" presName="spaceRect" presStyleCnt="0"/>
      <dgm:spPr/>
    </dgm:pt>
    <dgm:pt modelId="{FEE722A3-C55D-49B1-8341-A88DF4E20B57}" type="pres">
      <dgm:prSet presAssocID="{7574F5E3-FCC7-4014-88B1-47AE88D3C49C}" presName="parTx" presStyleLbl="revTx" presStyleIdx="1" presStyleCnt="7">
        <dgm:presLayoutVars>
          <dgm:chMax val="0"/>
          <dgm:chPref val="0"/>
        </dgm:presLayoutVars>
      </dgm:prSet>
      <dgm:spPr/>
    </dgm:pt>
    <dgm:pt modelId="{1203E40F-3B72-4291-87C1-120AF9C4984C}" type="pres">
      <dgm:prSet presAssocID="{A0A0B55E-2A9B-46E5-A1D4-444BA48EE95C}" presName="sibTrans" presStyleCnt="0"/>
      <dgm:spPr/>
    </dgm:pt>
    <dgm:pt modelId="{329F3DEF-ECDF-41ED-A03B-9860EEDB0309}" type="pres">
      <dgm:prSet presAssocID="{D2BC9C77-D9E9-4F52-9AD4-4F71FB9B6BDE}" presName="compNode" presStyleCnt="0"/>
      <dgm:spPr/>
    </dgm:pt>
    <dgm:pt modelId="{05217FB4-F529-4AA4-8931-93A0F6B4B019}" type="pres">
      <dgm:prSet presAssocID="{D2BC9C77-D9E9-4F52-9AD4-4F71FB9B6BDE}" presName="bgRect" presStyleLbl="bgShp" presStyleIdx="2" presStyleCnt="7"/>
      <dgm:spPr/>
    </dgm:pt>
    <dgm:pt modelId="{040E57D0-5CD8-426A-A767-81F0D89C8A8A}" type="pres">
      <dgm:prSet presAssocID="{D2BC9C77-D9E9-4F52-9AD4-4F71FB9B6BD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17E064E1-A490-4575-915B-2E2E518B87B0}" type="pres">
      <dgm:prSet presAssocID="{D2BC9C77-D9E9-4F52-9AD4-4F71FB9B6BDE}" presName="spaceRect" presStyleCnt="0"/>
      <dgm:spPr/>
    </dgm:pt>
    <dgm:pt modelId="{5E3951D9-DCAC-48E5-A88A-68878A4180C4}" type="pres">
      <dgm:prSet presAssocID="{D2BC9C77-D9E9-4F52-9AD4-4F71FB9B6BDE}" presName="parTx" presStyleLbl="revTx" presStyleIdx="2" presStyleCnt="7">
        <dgm:presLayoutVars>
          <dgm:chMax val="0"/>
          <dgm:chPref val="0"/>
        </dgm:presLayoutVars>
      </dgm:prSet>
      <dgm:spPr/>
    </dgm:pt>
    <dgm:pt modelId="{FCCC42F0-1D49-45DB-B682-C46EDDE64AD6}" type="pres">
      <dgm:prSet presAssocID="{1A38AFA1-3414-4A84-BC4F-184944C8033D}" presName="sibTrans" presStyleCnt="0"/>
      <dgm:spPr/>
    </dgm:pt>
    <dgm:pt modelId="{2298B71E-BB0C-43C3-B965-B9F8FF2B4ACE}" type="pres">
      <dgm:prSet presAssocID="{19CD2D8B-7569-45EF-A0E1-CFDCF6440D7A}" presName="compNode" presStyleCnt="0"/>
      <dgm:spPr/>
    </dgm:pt>
    <dgm:pt modelId="{C9D999DB-F053-4AF8-9161-32BCFBC266A4}" type="pres">
      <dgm:prSet presAssocID="{19CD2D8B-7569-45EF-A0E1-CFDCF6440D7A}" presName="bgRect" presStyleLbl="bgShp" presStyleIdx="3" presStyleCnt="7"/>
      <dgm:spPr/>
    </dgm:pt>
    <dgm:pt modelId="{C1DF8D8D-7C5D-4B8E-AAB8-C5BF61448355}" type="pres">
      <dgm:prSet presAssocID="{19CD2D8B-7569-45EF-A0E1-CFDCF6440D7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9664054-3A64-4558-B419-3B7ADA5C21EC}" type="pres">
      <dgm:prSet presAssocID="{19CD2D8B-7569-45EF-A0E1-CFDCF6440D7A}" presName="spaceRect" presStyleCnt="0"/>
      <dgm:spPr/>
    </dgm:pt>
    <dgm:pt modelId="{D0700C7D-1433-419A-A250-56D34CAE576E}" type="pres">
      <dgm:prSet presAssocID="{19CD2D8B-7569-45EF-A0E1-CFDCF6440D7A}" presName="parTx" presStyleLbl="revTx" presStyleIdx="3" presStyleCnt="7">
        <dgm:presLayoutVars>
          <dgm:chMax val="0"/>
          <dgm:chPref val="0"/>
        </dgm:presLayoutVars>
      </dgm:prSet>
      <dgm:spPr/>
    </dgm:pt>
    <dgm:pt modelId="{8B96DE40-9801-4704-B440-DF0F0175410A}" type="pres">
      <dgm:prSet presAssocID="{296A6109-A60F-48B7-BE3F-981381528AE6}" presName="sibTrans" presStyleCnt="0"/>
      <dgm:spPr/>
    </dgm:pt>
    <dgm:pt modelId="{95986394-A556-4204-B55E-D669380FF53B}" type="pres">
      <dgm:prSet presAssocID="{FDD55BD4-1F70-4A31-BB92-3594F74A6925}" presName="compNode" presStyleCnt="0"/>
      <dgm:spPr/>
    </dgm:pt>
    <dgm:pt modelId="{86517117-B3AC-4A41-B381-CF337FE65C9D}" type="pres">
      <dgm:prSet presAssocID="{FDD55BD4-1F70-4A31-BB92-3594F74A6925}" presName="bgRect" presStyleLbl="bgShp" presStyleIdx="4" presStyleCnt="7"/>
      <dgm:spPr/>
    </dgm:pt>
    <dgm:pt modelId="{47D8E10C-3CE7-4074-B4F9-C3F19F5A9FEB}" type="pres">
      <dgm:prSet presAssocID="{FDD55BD4-1F70-4A31-BB92-3594F74A692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571F48C5-75F9-4E2F-9794-D39CA3B47E78}" type="pres">
      <dgm:prSet presAssocID="{FDD55BD4-1F70-4A31-BB92-3594F74A6925}" presName="spaceRect" presStyleCnt="0"/>
      <dgm:spPr/>
    </dgm:pt>
    <dgm:pt modelId="{847367E2-7928-4AEA-9703-69B881F841BE}" type="pres">
      <dgm:prSet presAssocID="{FDD55BD4-1F70-4A31-BB92-3594F74A6925}" presName="parTx" presStyleLbl="revTx" presStyleIdx="4" presStyleCnt="7">
        <dgm:presLayoutVars>
          <dgm:chMax val="0"/>
          <dgm:chPref val="0"/>
        </dgm:presLayoutVars>
      </dgm:prSet>
      <dgm:spPr/>
    </dgm:pt>
    <dgm:pt modelId="{6AAA9EBF-4D58-40D1-91DB-885B21B9F26C}" type="pres">
      <dgm:prSet presAssocID="{201F0C5A-F92D-49FF-BC56-F4800B3F65E7}" presName="sibTrans" presStyleCnt="0"/>
      <dgm:spPr/>
    </dgm:pt>
    <dgm:pt modelId="{CE6CE24E-512B-4352-986D-D34E3FCB4264}" type="pres">
      <dgm:prSet presAssocID="{8265CC28-AADB-49DE-A4A4-127AD478B860}" presName="compNode" presStyleCnt="0"/>
      <dgm:spPr/>
    </dgm:pt>
    <dgm:pt modelId="{87BBC1EC-9353-401C-BC51-74CAB76063E1}" type="pres">
      <dgm:prSet presAssocID="{8265CC28-AADB-49DE-A4A4-127AD478B860}" presName="bgRect" presStyleLbl="bgShp" presStyleIdx="5" presStyleCnt="7"/>
      <dgm:spPr/>
    </dgm:pt>
    <dgm:pt modelId="{A3435441-965F-4039-B980-7068BFFC7597}" type="pres">
      <dgm:prSet presAssocID="{8265CC28-AADB-49DE-A4A4-127AD478B86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65E32BFD-269F-4CC2-A1D0-AA8F3DE42340}" type="pres">
      <dgm:prSet presAssocID="{8265CC28-AADB-49DE-A4A4-127AD478B860}" presName="spaceRect" presStyleCnt="0"/>
      <dgm:spPr/>
    </dgm:pt>
    <dgm:pt modelId="{BC37D0BF-AE38-4B3C-B2A8-04EEB7EF02EF}" type="pres">
      <dgm:prSet presAssocID="{8265CC28-AADB-49DE-A4A4-127AD478B860}" presName="parTx" presStyleLbl="revTx" presStyleIdx="5" presStyleCnt="7">
        <dgm:presLayoutVars>
          <dgm:chMax val="0"/>
          <dgm:chPref val="0"/>
        </dgm:presLayoutVars>
      </dgm:prSet>
      <dgm:spPr/>
    </dgm:pt>
    <dgm:pt modelId="{99371352-BDC2-4EB5-BE25-4429AEDE9F8B}" type="pres">
      <dgm:prSet presAssocID="{E20C5F77-F3EF-4D18-AD6A-80313927C293}" presName="sibTrans" presStyleCnt="0"/>
      <dgm:spPr/>
    </dgm:pt>
    <dgm:pt modelId="{4574DD3C-D132-48A2-B0A5-BC19035F139A}" type="pres">
      <dgm:prSet presAssocID="{01900930-892F-4250-90A2-EFBDA425956E}" presName="compNode" presStyleCnt="0"/>
      <dgm:spPr/>
    </dgm:pt>
    <dgm:pt modelId="{CBF1CE1E-C61E-4F4C-B55C-46DA323270CC}" type="pres">
      <dgm:prSet presAssocID="{01900930-892F-4250-90A2-EFBDA425956E}" presName="bgRect" presStyleLbl="bgShp" presStyleIdx="6" presStyleCnt="7"/>
      <dgm:spPr/>
    </dgm:pt>
    <dgm:pt modelId="{59F7C53B-F715-42F9-90DA-E6E660353A35}" type="pres">
      <dgm:prSet presAssocID="{01900930-892F-4250-90A2-EFBDA425956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orkflow"/>
        </a:ext>
      </dgm:extLst>
    </dgm:pt>
    <dgm:pt modelId="{CC7CBF34-EB27-448C-AA2C-433DE42FAB2B}" type="pres">
      <dgm:prSet presAssocID="{01900930-892F-4250-90A2-EFBDA425956E}" presName="spaceRect" presStyleCnt="0"/>
      <dgm:spPr/>
    </dgm:pt>
    <dgm:pt modelId="{94E9A10A-6FE3-409F-A913-2FEE408C3389}" type="pres">
      <dgm:prSet presAssocID="{01900930-892F-4250-90A2-EFBDA425956E}" presName="parTx" presStyleLbl="revTx" presStyleIdx="6" presStyleCnt="7">
        <dgm:presLayoutVars>
          <dgm:chMax val="0"/>
          <dgm:chPref val="0"/>
        </dgm:presLayoutVars>
      </dgm:prSet>
      <dgm:spPr/>
    </dgm:pt>
  </dgm:ptLst>
  <dgm:cxnLst>
    <dgm:cxn modelId="{5A07CF14-6FE4-4C6F-A39C-C6BD155C89E3}" type="presOf" srcId="{7574F5E3-FCC7-4014-88B1-47AE88D3C49C}" destId="{FEE722A3-C55D-49B1-8341-A88DF4E20B57}" srcOrd="0" destOrd="0" presId="urn:microsoft.com/office/officeart/2018/2/layout/IconVerticalSolidList"/>
    <dgm:cxn modelId="{4321F03E-EAEC-4A25-99E2-051F8BCF38A4}" type="presOf" srcId="{FDD55BD4-1F70-4A31-BB92-3594F74A6925}" destId="{847367E2-7928-4AEA-9703-69B881F841BE}" srcOrd="0" destOrd="0" presId="urn:microsoft.com/office/officeart/2018/2/layout/IconVerticalSolidList"/>
    <dgm:cxn modelId="{EBBC175F-11A4-4D38-8F6A-793AC8B170A9}" type="presOf" srcId="{4A9CC762-3E48-443C-915E-C9A5B7C67B01}" destId="{9AED05A5-3496-4C28-880B-6D79338A1EB7}" srcOrd="0" destOrd="0" presId="urn:microsoft.com/office/officeart/2018/2/layout/IconVerticalSolidList"/>
    <dgm:cxn modelId="{A3556C63-80A6-444A-A0EB-2DBA68FCF4BE}" type="presOf" srcId="{19CD2D8B-7569-45EF-A0E1-CFDCF6440D7A}" destId="{D0700C7D-1433-419A-A250-56D34CAE576E}" srcOrd="0" destOrd="0" presId="urn:microsoft.com/office/officeart/2018/2/layout/IconVerticalSolidList"/>
    <dgm:cxn modelId="{35A9A451-2113-4FAE-882C-4B7127FFCCF2}" srcId="{A714F7DF-B574-482E-B476-17D3EF3665C5}" destId="{8265CC28-AADB-49DE-A4A4-127AD478B860}" srcOrd="5" destOrd="0" parTransId="{AAB8752A-D731-4256-87B4-D0F0626D1E21}" sibTransId="{E20C5F77-F3EF-4D18-AD6A-80313927C293}"/>
    <dgm:cxn modelId="{9521A574-025D-454F-B00E-222DC74BB014}" type="presOf" srcId="{A714F7DF-B574-482E-B476-17D3EF3665C5}" destId="{1ABB2CAF-2340-4641-81FA-145AF1996CCA}" srcOrd="0" destOrd="0" presId="urn:microsoft.com/office/officeart/2018/2/layout/IconVerticalSolidList"/>
    <dgm:cxn modelId="{1A8A5581-9B30-42BE-A0DB-C0FAEB853DF6}" type="presOf" srcId="{8265CC28-AADB-49DE-A4A4-127AD478B860}" destId="{BC37D0BF-AE38-4B3C-B2A8-04EEB7EF02EF}" srcOrd="0" destOrd="0" presId="urn:microsoft.com/office/officeart/2018/2/layout/IconVerticalSolidList"/>
    <dgm:cxn modelId="{F1EBD2A7-7CD1-457E-AF69-E6B35F104C5E}" srcId="{A714F7DF-B574-482E-B476-17D3EF3665C5}" destId="{01900930-892F-4250-90A2-EFBDA425956E}" srcOrd="6" destOrd="0" parTransId="{F0FFFF4B-16A3-4436-BDE2-DDE67CBA032B}" sibTransId="{724EE273-BB03-4775-96FD-BFC1AF0AC465}"/>
    <dgm:cxn modelId="{6F9669AD-519F-4989-8778-F81D449254E4}" type="presOf" srcId="{01900930-892F-4250-90A2-EFBDA425956E}" destId="{94E9A10A-6FE3-409F-A913-2FEE408C3389}" srcOrd="0" destOrd="0" presId="urn:microsoft.com/office/officeart/2018/2/layout/IconVerticalSolidList"/>
    <dgm:cxn modelId="{08C26EB0-9482-4BF7-8C34-482FF04FE4B8}" srcId="{A714F7DF-B574-482E-B476-17D3EF3665C5}" destId="{D2BC9C77-D9E9-4F52-9AD4-4F71FB9B6BDE}" srcOrd="2" destOrd="0" parTransId="{39014255-55F8-49B4-A2C2-42DC485F60D6}" sibTransId="{1A38AFA1-3414-4A84-BC4F-184944C8033D}"/>
    <dgm:cxn modelId="{2FA929C0-A8C0-4CF7-882A-48916877FCF4}" srcId="{A714F7DF-B574-482E-B476-17D3EF3665C5}" destId="{7574F5E3-FCC7-4014-88B1-47AE88D3C49C}" srcOrd="1" destOrd="0" parTransId="{F29536BF-0F87-44BC-B8DD-DD6382CC3C3E}" sibTransId="{A0A0B55E-2A9B-46E5-A1D4-444BA48EE95C}"/>
    <dgm:cxn modelId="{28FF22C9-5BDC-4929-ADB0-6919406F10F9}" type="presOf" srcId="{D2BC9C77-D9E9-4F52-9AD4-4F71FB9B6BDE}" destId="{5E3951D9-DCAC-48E5-A88A-68878A4180C4}" srcOrd="0" destOrd="0" presId="urn:microsoft.com/office/officeart/2018/2/layout/IconVerticalSolidList"/>
    <dgm:cxn modelId="{393E7AE4-10FE-4CE0-9D2D-3914DA816511}" srcId="{A714F7DF-B574-482E-B476-17D3EF3665C5}" destId="{4A9CC762-3E48-443C-915E-C9A5B7C67B01}" srcOrd="0" destOrd="0" parTransId="{30BE8345-98DD-4F26-984D-578D47EDFAD7}" sibTransId="{D31994FD-8708-477C-84AE-B0C951CF8883}"/>
    <dgm:cxn modelId="{C8B261F6-69F6-4BCA-BD48-CEC17A83169A}" srcId="{A714F7DF-B574-482E-B476-17D3EF3665C5}" destId="{FDD55BD4-1F70-4A31-BB92-3594F74A6925}" srcOrd="4" destOrd="0" parTransId="{1741424C-E9E1-497C-A6CD-A76B040AD7CB}" sibTransId="{201F0C5A-F92D-49FF-BC56-F4800B3F65E7}"/>
    <dgm:cxn modelId="{57C744F9-DF89-4BE2-8EC9-3F5B6D78C630}" srcId="{A714F7DF-B574-482E-B476-17D3EF3665C5}" destId="{19CD2D8B-7569-45EF-A0E1-CFDCF6440D7A}" srcOrd="3" destOrd="0" parTransId="{C0CED9D2-5CB6-4E9F-BAF2-A4CBC385DB91}" sibTransId="{296A6109-A60F-48B7-BE3F-981381528AE6}"/>
    <dgm:cxn modelId="{201BCE3E-4D73-49C4-B4ED-84D840DFE67A}" type="presParOf" srcId="{1ABB2CAF-2340-4641-81FA-145AF1996CCA}" destId="{14E577B3-44DB-48BA-A6C2-7433E4C7844C}" srcOrd="0" destOrd="0" presId="urn:microsoft.com/office/officeart/2018/2/layout/IconVerticalSolidList"/>
    <dgm:cxn modelId="{F581FD82-1198-4364-8D09-082EAEDE224E}" type="presParOf" srcId="{14E577B3-44DB-48BA-A6C2-7433E4C7844C}" destId="{DBD9E296-BA9F-4169-964C-74B38A7F5A5D}" srcOrd="0" destOrd="0" presId="urn:microsoft.com/office/officeart/2018/2/layout/IconVerticalSolidList"/>
    <dgm:cxn modelId="{BE9934DE-95AC-4885-8634-E01832FD8D85}" type="presParOf" srcId="{14E577B3-44DB-48BA-A6C2-7433E4C7844C}" destId="{71ED6FC9-AC88-4A89-BDA0-43E94723F47E}" srcOrd="1" destOrd="0" presId="urn:microsoft.com/office/officeart/2018/2/layout/IconVerticalSolidList"/>
    <dgm:cxn modelId="{7C3E9040-E5A7-4614-8010-6AA36324EB45}" type="presParOf" srcId="{14E577B3-44DB-48BA-A6C2-7433E4C7844C}" destId="{8E4B96A3-0564-41BC-8540-1E5CB8C59957}" srcOrd="2" destOrd="0" presId="urn:microsoft.com/office/officeart/2018/2/layout/IconVerticalSolidList"/>
    <dgm:cxn modelId="{1AFA02F2-3F04-4D85-BCD2-44FD63593731}" type="presParOf" srcId="{14E577B3-44DB-48BA-A6C2-7433E4C7844C}" destId="{9AED05A5-3496-4C28-880B-6D79338A1EB7}" srcOrd="3" destOrd="0" presId="urn:microsoft.com/office/officeart/2018/2/layout/IconVerticalSolidList"/>
    <dgm:cxn modelId="{D252EE56-F645-4C7B-8AF8-2646017793E6}" type="presParOf" srcId="{1ABB2CAF-2340-4641-81FA-145AF1996CCA}" destId="{5334C683-E126-4B44-BBCF-8A58B9B3E42B}" srcOrd="1" destOrd="0" presId="urn:microsoft.com/office/officeart/2018/2/layout/IconVerticalSolidList"/>
    <dgm:cxn modelId="{98DCE5B1-9B21-420A-8BC8-AA3FB06FE6C8}" type="presParOf" srcId="{1ABB2CAF-2340-4641-81FA-145AF1996CCA}" destId="{F468386A-CBDE-43FE-81FE-DEBCBF7A95DD}" srcOrd="2" destOrd="0" presId="urn:microsoft.com/office/officeart/2018/2/layout/IconVerticalSolidList"/>
    <dgm:cxn modelId="{40645DDD-757E-4155-B670-3315F0912DC8}" type="presParOf" srcId="{F468386A-CBDE-43FE-81FE-DEBCBF7A95DD}" destId="{A63365FD-7FFA-4DD8-AF26-C63633187A24}" srcOrd="0" destOrd="0" presId="urn:microsoft.com/office/officeart/2018/2/layout/IconVerticalSolidList"/>
    <dgm:cxn modelId="{A257EAA5-0050-42A2-8FA6-1972B1BC53EA}" type="presParOf" srcId="{F468386A-CBDE-43FE-81FE-DEBCBF7A95DD}" destId="{DC3A84F8-4A0E-4A37-869C-92B43188E3A6}" srcOrd="1" destOrd="0" presId="urn:microsoft.com/office/officeart/2018/2/layout/IconVerticalSolidList"/>
    <dgm:cxn modelId="{F38681AF-BE33-4531-B44E-D9DBA4BEA071}" type="presParOf" srcId="{F468386A-CBDE-43FE-81FE-DEBCBF7A95DD}" destId="{B5029527-93C4-4702-AF29-44CC3FFF171D}" srcOrd="2" destOrd="0" presId="urn:microsoft.com/office/officeart/2018/2/layout/IconVerticalSolidList"/>
    <dgm:cxn modelId="{86E0C315-456C-4149-8273-67C6BA3C7845}" type="presParOf" srcId="{F468386A-CBDE-43FE-81FE-DEBCBF7A95DD}" destId="{FEE722A3-C55D-49B1-8341-A88DF4E20B57}" srcOrd="3" destOrd="0" presId="urn:microsoft.com/office/officeart/2018/2/layout/IconVerticalSolidList"/>
    <dgm:cxn modelId="{8F9169A2-60BC-4782-9F2E-33E559B66A5C}" type="presParOf" srcId="{1ABB2CAF-2340-4641-81FA-145AF1996CCA}" destId="{1203E40F-3B72-4291-87C1-120AF9C4984C}" srcOrd="3" destOrd="0" presId="urn:microsoft.com/office/officeart/2018/2/layout/IconVerticalSolidList"/>
    <dgm:cxn modelId="{55E9ABBB-912C-48E4-BF5E-75BA288547F5}" type="presParOf" srcId="{1ABB2CAF-2340-4641-81FA-145AF1996CCA}" destId="{329F3DEF-ECDF-41ED-A03B-9860EEDB0309}" srcOrd="4" destOrd="0" presId="urn:microsoft.com/office/officeart/2018/2/layout/IconVerticalSolidList"/>
    <dgm:cxn modelId="{EC1A80D3-DB56-46E7-B149-E6702E4929AD}" type="presParOf" srcId="{329F3DEF-ECDF-41ED-A03B-9860EEDB0309}" destId="{05217FB4-F529-4AA4-8931-93A0F6B4B019}" srcOrd="0" destOrd="0" presId="urn:microsoft.com/office/officeart/2018/2/layout/IconVerticalSolidList"/>
    <dgm:cxn modelId="{BEB18E5B-AFD9-4F6C-BE23-985D5AFE21CB}" type="presParOf" srcId="{329F3DEF-ECDF-41ED-A03B-9860EEDB0309}" destId="{040E57D0-5CD8-426A-A767-81F0D89C8A8A}" srcOrd="1" destOrd="0" presId="urn:microsoft.com/office/officeart/2018/2/layout/IconVerticalSolidList"/>
    <dgm:cxn modelId="{6B35B3B3-1D2B-4886-B09D-272EA3CA4897}" type="presParOf" srcId="{329F3DEF-ECDF-41ED-A03B-9860EEDB0309}" destId="{17E064E1-A490-4575-915B-2E2E518B87B0}" srcOrd="2" destOrd="0" presId="urn:microsoft.com/office/officeart/2018/2/layout/IconVerticalSolidList"/>
    <dgm:cxn modelId="{80195FCA-B8B9-4D0E-814C-F6C30B7E0348}" type="presParOf" srcId="{329F3DEF-ECDF-41ED-A03B-9860EEDB0309}" destId="{5E3951D9-DCAC-48E5-A88A-68878A4180C4}" srcOrd="3" destOrd="0" presId="urn:microsoft.com/office/officeart/2018/2/layout/IconVerticalSolidList"/>
    <dgm:cxn modelId="{94C130C5-7B36-4A33-A56D-08F48A1AEFEE}" type="presParOf" srcId="{1ABB2CAF-2340-4641-81FA-145AF1996CCA}" destId="{FCCC42F0-1D49-45DB-B682-C46EDDE64AD6}" srcOrd="5" destOrd="0" presId="urn:microsoft.com/office/officeart/2018/2/layout/IconVerticalSolidList"/>
    <dgm:cxn modelId="{227EA319-951C-4A9F-9BF5-91BA620F955D}" type="presParOf" srcId="{1ABB2CAF-2340-4641-81FA-145AF1996CCA}" destId="{2298B71E-BB0C-43C3-B965-B9F8FF2B4ACE}" srcOrd="6" destOrd="0" presId="urn:microsoft.com/office/officeart/2018/2/layout/IconVerticalSolidList"/>
    <dgm:cxn modelId="{EC6548B0-6EBC-442F-9C6A-F78B019885C9}" type="presParOf" srcId="{2298B71E-BB0C-43C3-B965-B9F8FF2B4ACE}" destId="{C9D999DB-F053-4AF8-9161-32BCFBC266A4}" srcOrd="0" destOrd="0" presId="urn:microsoft.com/office/officeart/2018/2/layout/IconVerticalSolidList"/>
    <dgm:cxn modelId="{61CA72F0-5EAF-41E7-AA1E-E04D78BC08F9}" type="presParOf" srcId="{2298B71E-BB0C-43C3-B965-B9F8FF2B4ACE}" destId="{C1DF8D8D-7C5D-4B8E-AAB8-C5BF61448355}" srcOrd="1" destOrd="0" presId="urn:microsoft.com/office/officeart/2018/2/layout/IconVerticalSolidList"/>
    <dgm:cxn modelId="{7C7213E8-E05A-4096-A5D9-85A374365148}" type="presParOf" srcId="{2298B71E-BB0C-43C3-B965-B9F8FF2B4ACE}" destId="{79664054-3A64-4558-B419-3B7ADA5C21EC}" srcOrd="2" destOrd="0" presId="urn:microsoft.com/office/officeart/2018/2/layout/IconVerticalSolidList"/>
    <dgm:cxn modelId="{C59E505C-062C-482C-9D1A-19FF704827DD}" type="presParOf" srcId="{2298B71E-BB0C-43C3-B965-B9F8FF2B4ACE}" destId="{D0700C7D-1433-419A-A250-56D34CAE576E}" srcOrd="3" destOrd="0" presId="urn:microsoft.com/office/officeart/2018/2/layout/IconVerticalSolidList"/>
    <dgm:cxn modelId="{BFC5FAED-4EB2-4657-BBB6-47F703407D1A}" type="presParOf" srcId="{1ABB2CAF-2340-4641-81FA-145AF1996CCA}" destId="{8B96DE40-9801-4704-B440-DF0F0175410A}" srcOrd="7" destOrd="0" presId="urn:microsoft.com/office/officeart/2018/2/layout/IconVerticalSolidList"/>
    <dgm:cxn modelId="{B847E96C-8BEA-4873-B18B-27118DFF5203}" type="presParOf" srcId="{1ABB2CAF-2340-4641-81FA-145AF1996CCA}" destId="{95986394-A556-4204-B55E-D669380FF53B}" srcOrd="8" destOrd="0" presId="urn:microsoft.com/office/officeart/2018/2/layout/IconVerticalSolidList"/>
    <dgm:cxn modelId="{33A3FDAA-E99C-4609-82F8-C5EFCB7AA087}" type="presParOf" srcId="{95986394-A556-4204-B55E-D669380FF53B}" destId="{86517117-B3AC-4A41-B381-CF337FE65C9D}" srcOrd="0" destOrd="0" presId="urn:microsoft.com/office/officeart/2018/2/layout/IconVerticalSolidList"/>
    <dgm:cxn modelId="{49469DF9-6595-4FB4-9082-731190D77805}" type="presParOf" srcId="{95986394-A556-4204-B55E-D669380FF53B}" destId="{47D8E10C-3CE7-4074-B4F9-C3F19F5A9FEB}" srcOrd="1" destOrd="0" presId="urn:microsoft.com/office/officeart/2018/2/layout/IconVerticalSolidList"/>
    <dgm:cxn modelId="{F086AFA3-2A81-4775-ABDB-C7E6CAC21D77}" type="presParOf" srcId="{95986394-A556-4204-B55E-D669380FF53B}" destId="{571F48C5-75F9-4E2F-9794-D39CA3B47E78}" srcOrd="2" destOrd="0" presId="urn:microsoft.com/office/officeart/2018/2/layout/IconVerticalSolidList"/>
    <dgm:cxn modelId="{0D0DF893-073A-4AE7-B016-7E16D38CC5D7}" type="presParOf" srcId="{95986394-A556-4204-B55E-D669380FF53B}" destId="{847367E2-7928-4AEA-9703-69B881F841BE}" srcOrd="3" destOrd="0" presId="urn:microsoft.com/office/officeart/2018/2/layout/IconVerticalSolidList"/>
    <dgm:cxn modelId="{1E20CC6E-C2FA-4208-A761-8178188B1662}" type="presParOf" srcId="{1ABB2CAF-2340-4641-81FA-145AF1996CCA}" destId="{6AAA9EBF-4D58-40D1-91DB-885B21B9F26C}" srcOrd="9" destOrd="0" presId="urn:microsoft.com/office/officeart/2018/2/layout/IconVerticalSolidList"/>
    <dgm:cxn modelId="{597734B4-DE67-4421-833A-CC2B23C6876F}" type="presParOf" srcId="{1ABB2CAF-2340-4641-81FA-145AF1996CCA}" destId="{CE6CE24E-512B-4352-986D-D34E3FCB4264}" srcOrd="10" destOrd="0" presId="urn:microsoft.com/office/officeart/2018/2/layout/IconVerticalSolidList"/>
    <dgm:cxn modelId="{A5FC4462-3ACF-412C-841E-FB56ED5EE480}" type="presParOf" srcId="{CE6CE24E-512B-4352-986D-D34E3FCB4264}" destId="{87BBC1EC-9353-401C-BC51-74CAB76063E1}" srcOrd="0" destOrd="0" presId="urn:microsoft.com/office/officeart/2018/2/layout/IconVerticalSolidList"/>
    <dgm:cxn modelId="{6AC85EED-1925-496E-817E-7B9D50620976}" type="presParOf" srcId="{CE6CE24E-512B-4352-986D-D34E3FCB4264}" destId="{A3435441-965F-4039-B980-7068BFFC7597}" srcOrd="1" destOrd="0" presId="urn:microsoft.com/office/officeart/2018/2/layout/IconVerticalSolidList"/>
    <dgm:cxn modelId="{981F2ECD-2DDF-463B-A206-64A2BC10BEE8}" type="presParOf" srcId="{CE6CE24E-512B-4352-986D-D34E3FCB4264}" destId="{65E32BFD-269F-4CC2-A1D0-AA8F3DE42340}" srcOrd="2" destOrd="0" presId="urn:microsoft.com/office/officeart/2018/2/layout/IconVerticalSolidList"/>
    <dgm:cxn modelId="{38BCB597-2839-4768-A86C-C93E4F7E72AD}" type="presParOf" srcId="{CE6CE24E-512B-4352-986D-D34E3FCB4264}" destId="{BC37D0BF-AE38-4B3C-B2A8-04EEB7EF02EF}" srcOrd="3" destOrd="0" presId="urn:microsoft.com/office/officeart/2018/2/layout/IconVerticalSolidList"/>
    <dgm:cxn modelId="{49CB334C-EFE1-4232-B033-30B5D64A4C4E}" type="presParOf" srcId="{1ABB2CAF-2340-4641-81FA-145AF1996CCA}" destId="{99371352-BDC2-4EB5-BE25-4429AEDE9F8B}" srcOrd="11" destOrd="0" presId="urn:microsoft.com/office/officeart/2018/2/layout/IconVerticalSolidList"/>
    <dgm:cxn modelId="{3E503C9D-C95F-4EAB-999F-1FC66FA83BA2}" type="presParOf" srcId="{1ABB2CAF-2340-4641-81FA-145AF1996CCA}" destId="{4574DD3C-D132-48A2-B0A5-BC19035F139A}" srcOrd="12" destOrd="0" presId="urn:microsoft.com/office/officeart/2018/2/layout/IconVerticalSolidList"/>
    <dgm:cxn modelId="{65AE09DE-4CC0-4CA2-8160-9509E0B35418}" type="presParOf" srcId="{4574DD3C-D132-48A2-B0A5-BC19035F139A}" destId="{CBF1CE1E-C61E-4F4C-B55C-46DA323270CC}" srcOrd="0" destOrd="0" presId="urn:microsoft.com/office/officeart/2018/2/layout/IconVerticalSolidList"/>
    <dgm:cxn modelId="{BF632073-C0F9-438B-8047-5255CF9622FD}" type="presParOf" srcId="{4574DD3C-D132-48A2-B0A5-BC19035F139A}" destId="{59F7C53B-F715-42F9-90DA-E6E660353A35}" srcOrd="1" destOrd="0" presId="urn:microsoft.com/office/officeart/2018/2/layout/IconVerticalSolidList"/>
    <dgm:cxn modelId="{6B7FF7AD-9880-42F1-9266-7888FEA9DA2F}" type="presParOf" srcId="{4574DD3C-D132-48A2-B0A5-BC19035F139A}" destId="{CC7CBF34-EB27-448C-AA2C-433DE42FAB2B}" srcOrd="2" destOrd="0" presId="urn:microsoft.com/office/officeart/2018/2/layout/IconVerticalSolidList"/>
    <dgm:cxn modelId="{5D49B896-CC72-4A9D-B06B-4C4475621C43}" type="presParOf" srcId="{4574DD3C-D132-48A2-B0A5-BC19035F139A}" destId="{94E9A10A-6FE3-409F-A913-2FEE408C338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46DC0-0F1B-44AE-A52B-4AE2D0631FA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70BE7D-A916-4439-9A20-C3B106052B9B}">
      <dgm:prSet/>
      <dgm:spPr/>
      <dgm:t>
        <a:bodyPr/>
        <a:lstStyle/>
        <a:p>
          <a:r>
            <a:rPr lang="en-US" dirty="0"/>
            <a:t>Think of a word, phrase, or sentence from the prayer that is special to you? </a:t>
          </a:r>
        </a:p>
      </dgm:t>
    </dgm:pt>
    <dgm:pt modelId="{A5EE976D-7C32-4B1E-9AC8-4CF26DE3EA7A}" type="parTrans" cxnId="{1BA762F4-89ED-459E-BAD6-34D51426DE79}">
      <dgm:prSet/>
      <dgm:spPr/>
      <dgm:t>
        <a:bodyPr/>
        <a:lstStyle/>
        <a:p>
          <a:endParaRPr lang="en-US"/>
        </a:p>
      </dgm:t>
    </dgm:pt>
    <dgm:pt modelId="{A501959D-E985-4B4D-A9C4-75DCA95286F0}" type="sibTrans" cxnId="{1BA762F4-89ED-459E-BAD6-34D51426DE79}">
      <dgm:prSet/>
      <dgm:spPr/>
      <dgm:t>
        <a:bodyPr/>
        <a:lstStyle/>
        <a:p>
          <a:endParaRPr lang="en-US"/>
        </a:p>
      </dgm:t>
    </dgm:pt>
    <dgm:pt modelId="{23FA6651-F058-4776-8D66-B987E6B174D7}">
      <dgm:prSet/>
      <dgm:spPr/>
      <dgm:t>
        <a:bodyPr/>
        <a:lstStyle/>
        <a:p>
          <a:r>
            <a:rPr lang="en-US" dirty="0"/>
            <a:t>For two minutes, close your eyes and silently repeat the words that were special to you several times.</a:t>
          </a:r>
        </a:p>
      </dgm:t>
    </dgm:pt>
    <dgm:pt modelId="{58DFA556-A8C9-4CF1-B2E7-F7CE978D4D36}" type="parTrans" cxnId="{98CB51C2-7029-4459-B1DB-9803AFDB155B}">
      <dgm:prSet/>
      <dgm:spPr/>
      <dgm:t>
        <a:bodyPr/>
        <a:lstStyle/>
        <a:p>
          <a:endParaRPr lang="en-US"/>
        </a:p>
      </dgm:t>
    </dgm:pt>
    <dgm:pt modelId="{596D7685-BFC4-4000-B337-61562D9F65C1}" type="sibTrans" cxnId="{98CB51C2-7029-4459-B1DB-9803AFDB155B}">
      <dgm:prSet/>
      <dgm:spPr/>
      <dgm:t>
        <a:bodyPr/>
        <a:lstStyle/>
        <a:p>
          <a:endParaRPr lang="en-US"/>
        </a:p>
      </dgm:t>
    </dgm:pt>
    <dgm:pt modelId="{F3FC41A7-7382-4495-932B-BBE68A65A596}" type="pres">
      <dgm:prSet presAssocID="{F5246DC0-0F1B-44AE-A52B-4AE2D0631FAD}" presName="linear" presStyleCnt="0">
        <dgm:presLayoutVars>
          <dgm:animLvl val="lvl"/>
          <dgm:resizeHandles val="exact"/>
        </dgm:presLayoutVars>
      </dgm:prSet>
      <dgm:spPr/>
    </dgm:pt>
    <dgm:pt modelId="{DBA0E70E-98B8-4723-B57A-1BACA3AB0932}" type="pres">
      <dgm:prSet presAssocID="{9770BE7D-A916-4439-9A20-C3B106052B9B}" presName="parentText" presStyleLbl="node1" presStyleIdx="0" presStyleCnt="2">
        <dgm:presLayoutVars>
          <dgm:chMax val="0"/>
          <dgm:bulletEnabled val="1"/>
        </dgm:presLayoutVars>
      </dgm:prSet>
      <dgm:spPr/>
    </dgm:pt>
    <dgm:pt modelId="{E439B1CC-179A-4B2C-A080-2A8F08D20096}" type="pres">
      <dgm:prSet presAssocID="{A501959D-E985-4B4D-A9C4-75DCA95286F0}" presName="spacer" presStyleCnt="0"/>
      <dgm:spPr/>
    </dgm:pt>
    <dgm:pt modelId="{EA9DEF0F-C9B3-4965-AEA5-97D7AB4CD468}" type="pres">
      <dgm:prSet presAssocID="{23FA6651-F058-4776-8D66-B987E6B174D7}" presName="parentText" presStyleLbl="node1" presStyleIdx="1" presStyleCnt="2">
        <dgm:presLayoutVars>
          <dgm:chMax val="0"/>
          <dgm:bulletEnabled val="1"/>
        </dgm:presLayoutVars>
      </dgm:prSet>
      <dgm:spPr/>
    </dgm:pt>
  </dgm:ptLst>
  <dgm:cxnLst>
    <dgm:cxn modelId="{E563A079-92BC-4B1E-9B7E-2414D63E975B}" type="presOf" srcId="{F5246DC0-0F1B-44AE-A52B-4AE2D0631FAD}" destId="{F3FC41A7-7382-4495-932B-BBE68A65A596}" srcOrd="0" destOrd="0" presId="urn:microsoft.com/office/officeart/2005/8/layout/vList2"/>
    <dgm:cxn modelId="{4A765293-E868-48AA-92A4-CBE4CAC4D4CC}" type="presOf" srcId="{23FA6651-F058-4776-8D66-B987E6B174D7}" destId="{EA9DEF0F-C9B3-4965-AEA5-97D7AB4CD468}" srcOrd="0" destOrd="0" presId="urn:microsoft.com/office/officeart/2005/8/layout/vList2"/>
    <dgm:cxn modelId="{98CB51C2-7029-4459-B1DB-9803AFDB155B}" srcId="{F5246DC0-0F1B-44AE-A52B-4AE2D0631FAD}" destId="{23FA6651-F058-4776-8D66-B987E6B174D7}" srcOrd="1" destOrd="0" parTransId="{58DFA556-A8C9-4CF1-B2E7-F7CE978D4D36}" sibTransId="{596D7685-BFC4-4000-B337-61562D9F65C1}"/>
    <dgm:cxn modelId="{2DDB80EE-B9B7-4FE4-B493-FC45F6D8B6F7}" type="presOf" srcId="{9770BE7D-A916-4439-9A20-C3B106052B9B}" destId="{DBA0E70E-98B8-4723-B57A-1BACA3AB0932}" srcOrd="0" destOrd="0" presId="urn:microsoft.com/office/officeart/2005/8/layout/vList2"/>
    <dgm:cxn modelId="{1BA762F4-89ED-459E-BAD6-34D51426DE79}" srcId="{F5246DC0-0F1B-44AE-A52B-4AE2D0631FAD}" destId="{9770BE7D-A916-4439-9A20-C3B106052B9B}" srcOrd="0" destOrd="0" parTransId="{A5EE976D-7C32-4B1E-9AC8-4CF26DE3EA7A}" sibTransId="{A501959D-E985-4B4D-A9C4-75DCA95286F0}"/>
    <dgm:cxn modelId="{40F1D504-3900-4403-B679-DFBED35D43A8}" type="presParOf" srcId="{F3FC41A7-7382-4495-932B-BBE68A65A596}" destId="{DBA0E70E-98B8-4723-B57A-1BACA3AB0932}" srcOrd="0" destOrd="0" presId="urn:microsoft.com/office/officeart/2005/8/layout/vList2"/>
    <dgm:cxn modelId="{26D55D7C-73C9-4629-A082-0AB68184A111}" type="presParOf" srcId="{F3FC41A7-7382-4495-932B-BBE68A65A596}" destId="{E439B1CC-179A-4B2C-A080-2A8F08D20096}" srcOrd="1" destOrd="0" presId="urn:microsoft.com/office/officeart/2005/8/layout/vList2"/>
    <dgm:cxn modelId="{954DD416-66A7-4603-8F22-DB13CEFD9F9E}" type="presParOf" srcId="{F3FC41A7-7382-4495-932B-BBE68A65A596}" destId="{EA9DEF0F-C9B3-4965-AEA5-97D7AB4CD468}"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4B4C4-13BB-41F5-BFE9-726B60BD223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3B388772-9767-4341-B49D-11CCDCA41B37}">
      <dgm:prSet/>
      <dgm:spPr/>
      <dgm:t>
        <a:bodyPr/>
        <a:lstStyle/>
        <a:p>
          <a:r>
            <a:rPr lang="en-US" b="1" dirty="0"/>
            <a:t>Volatile</a:t>
          </a:r>
          <a:r>
            <a:rPr lang="en-US" dirty="0"/>
            <a:t>: The environment demands you react quickly to ongoing changes that are unpredictable and out of your control </a:t>
          </a:r>
        </a:p>
      </dgm:t>
    </dgm:pt>
    <dgm:pt modelId="{29BCEC81-ACC3-4EE0-9041-970F34FECD6F}" type="parTrans" cxnId="{9E1BA765-5B81-49CB-821A-317738683F3E}">
      <dgm:prSet/>
      <dgm:spPr/>
      <dgm:t>
        <a:bodyPr/>
        <a:lstStyle/>
        <a:p>
          <a:endParaRPr lang="en-US"/>
        </a:p>
      </dgm:t>
    </dgm:pt>
    <dgm:pt modelId="{B220AF14-5631-42ED-B7FC-5896AB58587E}" type="sibTrans" cxnId="{9E1BA765-5B81-49CB-821A-317738683F3E}">
      <dgm:prSet/>
      <dgm:spPr/>
      <dgm:t>
        <a:bodyPr/>
        <a:lstStyle/>
        <a:p>
          <a:endParaRPr lang="en-US"/>
        </a:p>
      </dgm:t>
    </dgm:pt>
    <dgm:pt modelId="{7105387F-D6F8-4AA6-A9F8-AA28A484CA16}">
      <dgm:prSet/>
      <dgm:spPr/>
      <dgm:t>
        <a:bodyPr/>
        <a:lstStyle/>
        <a:p>
          <a:r>
            <a:rPr lang="en-US" b="1" dirty="0"/>
            <a:t>Uncertain</a:t>
          </a:r>
          <a:r>
            <a:rPr lang="en-US" dirty="0"/>
            <a:t>: The environment requires you to take action without certainty </a:t>
          </a:r>
        </a:p>
      </dgm:t>
    </dgm:pt>
    <dgm:pt modelId="{0058514A-8077-4BA6-AC8D-6EE1BD319823}" type="parTrans" cxnId="{6CFF7816-4F26-484A-80FC-D27733F38466}">
      <dgm:prSet/>
      <dgm:spPr/>
      <dgm:t>
        <a:bodyPr/>
        <a:lstStyle/>
        <a:p>
          <a:endParaRPr lang="en-US"/>
        </a:p>
      </dgm:t>
    </dgm:pt>
    <dgm:pt modelId="{FFBB29F3-11A9-4C82-A28A-61FE111587A6}" type="sibTrans" cxnId="{6CFF7816-4F26-484A-80FC-D27733F38466}">
      <dgm:prSet/>
      <dgm:spPr/>
      <dgm:t>
        <a:bodyPr/>
        <a:lstStyle/>
        <a:p>
          <a:endParaRPr lang="en-US"/>
        </a:p>
      </dgm:t>
    </dgm:pt>
    <dgm:pt modelId="{217DD15C-4805-4FCE-8EC6-BFFDA655E2D4}">
      <dgm:prSet/>
      <dgm:spPr/>
      <dgm:t>
        <a:bodyPr/>
        <a:lstStyle/>
        <a:p>
          <a:r>
            <a:rPr lang="en-US" b="1" dirty="0"/>
            <a:t>Complex</a:t>
          </a:r>
          <a:r>
            <a:rPr lang="en-US" dirty="0"/>
            <a:t>: The environment is dynamic, with many interdependencies </a:t>
          </a:r>
        </a:p>
      </dgm:t>
    </dgm:pt>
    <dgm:pt modelId="{7F828491-B741-41B5-818F-9243E2297844}" type="parTrans" cxnId="{1D93E4D8-2612-4282-871C-CA1B169201E2}">
      <dgm:prSet/>
      <dgm:spPr/>
      <dgm:t>
        <a:bodyPr/>
        <a:lstStyle/>
        <a:p>
          <a:endParaRPr lang="en-US"/>
        </a:p>
      </dgm:t>
    </dgm:pt>
    <dgm:pt modelId="{D7EE0025-FEB4-4569-87DB-7B622175770F}" type="sibTrans" cxnId="{1D93E4D8-2612-4282-871C-CA1B169201E2}">
      <dgm:prSet/>
      <dgm:spPr/>
      <dgm:t>
        <a:bodyPr/>
        <a:lstStyle/>
        <a:p>
          <a:endParaRPr lang="en-US"/>
        </a:p>
      </dgm:t>
    </dgm:pt>
    <dgm:pt modelId="{FA95A61D-9A03-4138-9128-3CBEDFE461EC}">
      <dgm:prSet/>
      <dgm:spPr/>
      <dgm:t>
        <a:bodyPr/>
        <a:lstStyle/>
        <a:p>
          <a:r>
            <a:rPr lang="en-US" b="1" dirty="0"/>
            <a:t>Ambiguous</a:t>
          </a:r>
          <a:r>
            <a:rPr lang="en-US" dirty="0"/>
            <a:t>: The environment is unfamiliar, outside of your expertise. </a:t>
          </a:r>
        </a:p>
      </dgm:t>
    </dgm:pt>
    <dgm:pt modelId="{F69BB22F-14DD-4237-959D-21C68FBEFE91}" type="parTrans" cxnId="{B3E7ACC7-A613-4661-B728-6C8D51A90173}">
      <dgm:prSet/>
      <dgm:spPr/>
      <dgm:t>
        <a:bodyPr/>
        <a:lstStyle/>
        <a:p>
          <a:endParaRPr lang="en-US"/>
        </a:p>
      </dgm:t>
    </dgm:pt>
    <dgm:pt modelId="{75A612E3-9AE2-4BEB-8FA6-37D703C92B8E}" type="sibTrans" cxnId="{B3E7ACC7-A613-4661-B728-6C8D51A90173}">
      <dgm:prSet/>
      <dgm:spPr/>
      <dgm:t>
        <a:bodyPr/>
        <a:lstStyle/>
        <a:p>
          <a:endParaRPr lang="en-US"/>
        </a:p>
      </dgm:t>
    </dgm:pt>
    <dgm:pt modelId="{42F12DFC-17F3-463C-8EE9-EB6B5E1D7F26}" type="pres">
      <dgm:prSet presAssocID="{50B4B4C4-13BB-41F5-BFE9-726B60BD223A}" presName="vert0" presStyleCnt="0">
        <dgm:presLayoutVars>
          <dgm:dir/>
          <dgm:animOne val="branch"/>
          <dgm:animLvl val="lvl"/>
        </dgm:presLayoutVars>
      </dgm:prSet>
      <dgm:spPr/>
    </dgm:pt>
    <dgm:pt modelId="{F263DA6C-06B8-46D8-9AA6-C42375895C43}" type="pres">
      <dgm:prSet presAssocID="{3B388772-9767-4341-B49D-11CCDCA41B37}" presName="thickLine" presStyleLbl="alignNode1" presStyleIdx="0" presStyleCnt="4"/>
      <dgm:spPr/>
    </dgm:pt>
    <dgm:pt modelId="{28E3308A-33BD-485B-B27B-16C42981EA0C}" type="pres">
      <dgm:prSet presAssocID="{3B388772-9767-4341-B49D-11CCDCA41B37}" presName="horz1" presStyleCnt="0"/>
      <dgm:spPr/>
    </dgm:pt>
    <dgm:pt modelId="{80DC3565-9543-4A71-9BCD-119B2A9FEA6D}" type="pres">
      <dgm:prSet presAssocID="{3B388772-9767-4341-B49D-11CCDCA41B37}" presName="tx1" presStyleLbl="revTx" presStyleIdx="0" presStyleCnt="4"/>
      <dgm:spPr/>
    </dgm:pt>
    <dgm:pt modelId="{6ECBD725-E512-408D-9953-66E4B098F36A}" type="pres">
      <dgm:prSet presAssocID="{3B388772-9767-4341-B49D-11CCDCA41B37}" presName="vert1" presStyleCnt="0"/>
      <dgm:spPr/>
    </dgm:pt>
    <dgm:pt modelId="{9DA17C45-2E43-413C-A881-A6BD0E3BD317}" type="pres">
      <dgm:prSet presAssocID="{7105387F-D6F8-4AA6-A9F8-AA28A484CA16}" presName="thickLine" presStyleLbl="alignNode1" presStyleIdx="1" presStyleCnt="4"/>
      <dgm:spPr/>
    </dgm:pt>
    <dgm:pt modelId="{86FB1CC1-675C-400A-9B4E-DCDD68DB93D9}" type="pres">
      <dgm:prSet presAssocID="{7105387F-D6F8-4AA6-A9F8-AA28A484CA16}" presName="horz1" presStyleCnt="0"/>
      <dgm:spPr/>
    </dgm:pt>
    <dgm:pt modelId="{B68E0388-2E16-4306-A4EB-D1FD66D2BD05}" type="pres">
      <dgm:prSet presAssocID="{7105387F-D6F8-4AA6-A9F8-AA28A484CA16}" presName="tx1" presStyleLbl="revTx" presStyleIdx="1" presStyleCnt="4"/>
      <dgm:spPr/>
    </dgm:pt>
    <dgm:pt modelId="{5B771228-A6A3-4BEF-A761-4DFDFEA169AE}" type="pres">
      <dgm:prSet presAssocID="{7105387F-D6F8-4AA6-A9F8-AA28A484CA16}" presName="vert1" presStyleCnt="0"/>
      <dgm:spPr/>
    </dgm:pt>
    <dgm:pt modelId="{B5F66DAA-F7AB-4339-B83F-41BA76A2455D}" type="pres">
      <dgm:prSet presAssocID="{217DD15C-4805-4FCE-8EC6-BFFDA655E2D4}" presName="thickLine" presStyleLbl="alignNode1" presStyleIdx="2" presStyleCnt="4"/>
      <dgm:spPr/>
    </dgm:pt>
    <dgm:pt modelId="{7DDD1308-7934-4DE5-9FBC-AB8FF49BDAC4}" type="pres">
      <dgm:prSet presAssocID="{217DD15C-4805-4FCE-8EC6-BFFDA655E2D4}" presName="horz1" presStyleCnt="0"/>
      <dgm:spPr/>
    </dgm:pt>
    <dgm:pt modelId="{CE064BD6-E7D8-4449-A138-43A26474A66A}" type="pres">
      <dgm:prSet presAssocID="{217DD15C-4805-4FCE-8EC6-BFFDA655E2D4}" presName="tx1" presStyleLbl="revTx" presStyleIdx="2" presStyleCnt="4"/>
      <dgm:spPr/>
    </dgm:pt>
    <dgm:pt modelId="{FD5F7FDD-C814-48E0-917E-128536E4276D}" type="pres">
      <dgm:prSet presAssocID="{217DD15C-4805-4FCE-8EC6-BFFDA655E2D4}" presName="vert1" presStyleCnt="0"/>
      <dgm:spPr/>
    </dgm:pt>
    <dgm:pt modelId="{261056DB-5E95-429E-B919-20773C19ADB1}" type="pres">
      <dgm:prSet presAssocID="{FA95A61D-9A03-4138-9128-3CBEDFE461EC}" presName="thickLine" presStyleLbl="alignNode1" presStyleIdx="3" presStyleCnt="4"/>
      <dgm:spPr/>
    </dgm:pt>
    <dgm:pt modelId="{3E96B4A5-E7B9-4130-95D5-7ED4F6E4797C}" type="pres">
      <dgm:prSet presAssocID="{FA95A61D-9A03-4138-9128-3CBEDFE461EC}" presName="horz1" presStyleCnt="0"/>
      <dgm:spPr/>
    </dgm:pt>
    <dgm:pt modelId="{2E0CE825-6496-4DE0-BE0D-EDBA79640D40}" type="pres">
      <dgm:prSet presAssocID="{FA95A61D-9A03-4138-9128-3CBEDFE461EC}" presName="tx1" presStyleLbl="revTx" presStyleIdx="3" presStyleCnt="4"/>
      <dgm:spPr/>
    </dgm:pt>
    <dgm:pt modelId="{13EEAE33-C2F8-4F01-ADEF-57F7222E2971}" type="pres">
      <dgm:prSet presAssocID="{FA95A61D-9A03-4138-9128-3CBEDFE461EC}" presName="vert1" presStyleCnt="0"/>
      <dgm:spPr/>
    </dgm:pt>
  </dgm:ptLst>
  <dgm:cxnLst>
    <dgm:cxn modelId="{013F9C0C-FD84-465A-A1BA-07B865E3E521}" type="presOf" srcId="{217DD15C-4805-4FCE-8EC6-BFFDA655E2D4}" destId="{CE064BD6-E7D8-4449-A138-43A26474A66A}" srcOrd="0" destOrd="0" presId="urn:microsoft.com/office/officeart/2008/layout/LinedList"/>
    <dgm:cxn modelId="{6CFF7816-4F26-484A-80FC-D27733F38466}" srcId="{50B4B4C4-13BB-41F5-BFE9-726B60BD223A}" destId="{7105387F-D6F8-4AA6-A9F8-AA28A484CA16}" srcOrd="1" destOrd="0" parTransId="{0058514A-8077-4BA6-AC8D-6EE1BD319823}" sibTransId="{FFBB29F3-11A9-4C82-A28A-61FE111587A6}"/>
    <dgm:cxn modelId="{9F9F8620-4C47-43E4-AB42-042BEBDB85CE}" type="presOf" srcId="{FA95A61D-9A03-4138-9128-3CBEDFE461EC}" destId="{2E0CE825-6496-4DE0-BE0D-EDBA79640D40}" srcOrd="0" destOrd="0" presId="urn:microsoft.com/office/officeart/2008/layout/LinedList"/>
    <dgm:cxn modelId="{B712E52C-209D-415D-94BA-286D25650F04}" type="presOf" srcId="{50B4B4C4-13BB-41F5-BFE9-726B60BD223A}" destId="{42F12DFC-17F3-463C-8EE9-EB6B5E1D7F26}" srcOrd="0" destOrd="0" presId="urn:microsoft.com/office/officeart/2008/layout/LinedList"/>
    <dgm:cxn modelId="{9E1BA765-5B81-49CB-821A-317738683F3E}" srcId="{50B4B4C4-13BB-41F5-BFE9-726B60BD223A}" destId="{3B388772-9767-4341-B49D-11CCDCA41B37}" srcOrd="0" destOrd="0" parTransId="{29BCEC81-ACC3-4EE0-9041-970F34FECD6F}" sibTransId="{B220AF14-5631-42ED-B7FC-5896AB58587E}"/>
    <dgm:cxn modelId="{E0A47566-E022-4613-B1A3-4EB33F0F2429}" type="presOf" srcId="{7105387F-D6F8-4AA6-A9F8-AA28A484CA16}" destId="{B68E0388-2E16-4306-A4EB-D1FD66D2BD05}" srcOrd="0" destOrd="0" presId="urn:microsoft.com/office/officeart/2008/layout/LinedList"/>
    <dgm:cxn modelId="{B3E7ACC7-A613-4661-B728-6C8D51A90173}" srcId="{50B4B4C4-13BB-41F5-BFE9-726B60BD223A}" destId="{FA95A61D-9A03-4138-9128-3CBEDFE461EC}" srcOrd="3" destOrd="0" parTransId="{F69BB22F-14DD-4237-959D-21C68FBEFE91}" sibTransId="{75A612E3-9AE2-4BEB-8FA6-37D703C92B8E}"/>
    <dgm:cxn modelId="{364B88CE-7FCA-4B37-B4CF-6145A5A4DD6B}" type="presOf" srcId="{3B388772-9767-4341-B49D-11CCDCA41B37}" destId="{80DC3565-9543-4A71-9BCD-119B2A9FEA6D}" srcOrd="0" destOrd="0" presId="urn:microsoft.com/office/officeart/2008/layout/LinedList"/>
    <dgm:cxn modelId="{1D93E4D8-2612-4282-871C-CA1B169201E2}" srcId="{50B4B4C4-13BB-41F5-BFE9-726B60BD223A}" destId="{217DD15C-4805-4FCE-8EC6-BFFDA655E2D4}" srcOrd="2" destOrd="0" parTransId="{7F828491-B741-41B5-818F-9243E2297844}" sibTransId="{D7EE0025-FEB4-4569-87DB-7B622175770F}"/>
    <dgm:cxn modelId="{36A3475C-D9CD-4252-9501-D4EFB1298859}" type="presParOf" srcId="{42F12DFC-17F3-463C-8EE9-EB6B5E1D7F26}" destId="{F263DA6C-06B8-46D8-9AA6-C42375895C43}" srcOrd="0" destOrd="0" presId="urn:microsoft.com/office/officeart/2008/layout/LinedList"/>
    <dgm:cxn modelId="{74ECDEF7-7AD5-4B0F-8A7B-A082CA3A9238}" type="presParOf" srcId="{42F12DFC-17F3-463C-8EE9-EB6B5E1D7F26}" destId="{28E3308A-33BD-485B-B27B-16C42981EA0C}" srcOrd="1" destOrd="0" presId="urn:microsoft.com/office/officeart/2008/layout/LinedList"/>
    <dgm:cxn modelId="{3F29F6E2-C214-4708-AE33-3BF6167C9951}" type="presParOf" srcId="{28E3308A-33BD-485B-B27B-16C42981EA0C}" destId="{80DC3565-9543-4A71-9BCD-119B2A9FEA6D}" srcOrd="0" destOrd="0" presId="urn:microsoft.com/office/officeart/2008/layout/LinedList"/>
    <dgm:cxn modelId="{56136063-1CA9-4F63-BF6C-598F13B22D42}" type="presParOf" srcId="{28E3308A-33BD-485B-B27B-16C42981EA0C}" destId="{6ECBD725-E512-408D-9953-66E4B098F36A}" srcOrd="1" destOrd="0" presId="urn:microsoft.com/office/officeart/2008/layout/LinedList"/>
    <dgm:cxn modelId="{EABF2B77-E748-4144-9C93-A93971A34775}" type="presParOf" srcId="{42F12DFC-17F3-463C-8EE9-EB6B5E1D7F26}" destId="{9DA17C45-2E43-413C-A881-A6BD0E3BD317}" srcOrd="2" destOrd="0" presId="urn:microsoft.com/office/officeart/2008/layout/LinedList"/>
    <dgm:cxn modelId="{85ED84D7-8F06-4384-88B4-DE46C0925014}" type="presParOf" srcId="{42F12DFC-17F3-463C-8EE9-EB6B5E1D7F26}" destId="{86FB1CC1-675C-400A-9B4E-DCDD68DB93D9}" srcOrd="3" destOrd="0" presId="urn:microsoft.com/office/officeart/2008/layout/LinedList"/>
    <dgm:cxn modelId="{B1A8AC26-9843-46B9-BA99-3101CC3E341F}" type="presParOf" srcId="{86FB1CC1-675C-400A-9B4E-DCDD68DB93D9}" destId="{B68E0388-2E16-4306-A4EB-D1FD66D2BD05}" srcOrd="0" destOrd="0" presId="urn:microsoft.com/office/officeart/2008/layout/LinedList"/>
    <dgm:cxn modelId="{9C28130C-68FF-4E43-A36E-7326EA4111D4}" type="presParOf" srcId="{86FB1CC1-675C-400A-9B4E-DCDD68DB93D9}" destId="{5B771228-A6A3-4BEF-A761-4DFDFEA169AE}" srcOrd="1" destOrd="0" presId="urn:microsoft.com/office/officeart/2008/layout/LinedList"/>
    <dgm:cxn modelId="{CD6443A8-11B9-46A8-B75E-70ED0A538B96}" type="presParOf" srcId="{42F12DFC-17F3-463C-8EE9-EB6B5E1D7F26}" destId="{B5F66DAA-F7AB-4339-B83F-41BA76A2455D}" srcOrd="4" destOrd="0" presId="urn:microsoft.com/office/officeart/2008/layout/LinedList"/>
    <dgm:cxn modelId="{04D5DA6E-E32E-41DB-84BD-89BCD56BB8FA}" type="presParOf" srcId="{42F12DFC-17F3-463C-8EE9-EB6B5E1D7F26}" destId="{7DDD1308-7934-4DE5-9FBC-AB8FF49BDAC4}" srcOrd="5" destOrd="0" presId="urn:microsoft.com/office/officeart/2008/layout/LinedList"/>
    <dgm:cxn modelId="{22D59189-E5BC-4E48-B6AA-ADB4B140626B}" type="presParOf" srcId="{7DDD1308-7934-4DE5-9FBC-AB8FF49BDAC4}" destId="{CE064BD6-E7D8-4449-A138-43A26474A66A}" srcOrd="0" destOrd="0" presId="urn:microsoft.com/office/officeart/2008/layout/LinedList"/>
    <dgm:cxn modelId="{2114631F-6759-468F-A00E-A1F11BD0A2AA}" type="presParOf" srcId="{7DDD1308-7934-4DE5-9FBC-AB8FF49BDAC4}" destId="{FD5F7FDD-C814-48E0-917E-128536E4276D}" srcOrd="1" destOrd="0" presId="urn:microsoft.com/office/officeart/2008/layout/LinedList"/>
    <dgm:cxn modelId="{84AD3792-809A-4A6C-A5A6-E5C6E84CF3BB}" type="presParOf" srcId="{42F12DFC-17F3-463C-8EE9-EB6B5E1D7F26}" destId="{261056DB-5E95-429E-B919-20773C19ADB1}" srcOrd="6" destOrd="0" presId="urn:microsoft.com/office/officeart/2008/layout/LinedList"/>
    <dgm:cxn modelId="{053F6C48-F03E-4BB9-872B-111994438DBD}" type="presParOf" srcId="{42F12DFC-17F3-463C-8EE9-EB6B5E1D7F26}" destId="{3E96B4A5-E7B9-4130-95D5-7ED4F6E4797C}" srcOrd="7" destOrd="0" presId="urn:microsoft.com/office/officeart/2008/layout/LinedList"/>
    <dgm:cxn modelId="{4769638E-36AF-48C0-B984-E9AE1BAFC40D}" type="presParOf" srcId="{3E96B4A5-E7B9-4130-95D5-7ED4F6E4797C}" destId="{2E0CE825-6496-4DE0-BE0D-EDBA79640D40}" srcOrd="0" destOrd="0" presId="urn:microsoft.com/office/officeart/2008/layout/LinedList"/>
    <dgm:cxn modelId="{2F7684B6-F00F-457B-974C-ADF73DFB00FB}" type="presParOf" srcId="{3E96B4A5-E7B9-4130-95D5-7ED4F6E4797C}" destId="{13EEAE33-C2F8-4F01-ADEF-57F7222E297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8CE6A-240F-4BD8-AA65-1D4CBA33B9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5C91080-A509-4316-BB15-5E8CAB8983C6}">
      <dgm:prSet phldrT="[Text]"/>
      <dgm:spPr/>
      <dgm:t>
        <a:bodyPr/>
        <a:lstStyle/>
        <a:p>
          <a:r>
            <a:rPr lang="en-US" dirty="0"/>
            <a:t>Technical Problems</a:t>
          </a:r>
        </a:p>
      </dgm:t>
    </dgm:pt>
    <dgm:pt modelId="{A998C0C6-AA71-4219-A464-2B47F91F8528}" type="parTrans" cxnId="{6AFC505F-7BD3-4D8C-AF07-4961CF4355A2}">
      <dgm:prSet/>
      <dgm:spPr/>
      <dgm:t>
        <a:bodyPr/>
        <a:lstStyle/>
        <a:p>
          <a:endParaRPr lang="en-US"/>
        </a:p>
      </dgm:t>
    </dgm:pt>
    <dgm:pt modelId="{36CD5682-8D38-40CD-BBB3-0BCD3934BC61}" type="sibTrans" cxnId="{6AFC505F-7BD3-4D8C-AF07-4961CF4355A2}">
      <dgm:prSet/>
      <dgm:spPr/>
      <dgm:t>
        <a:bodyPr/>
        <a:lstStyle/>
        <a:p>
          <a:endParaRPr lang="en-US"/>
        </a:p>
      </dgm:t>
    </dgm:pt>
    <dgm:pt modelId="{871D4021-E614-4E03-84C8-8CB69B178FDD}">
      <dgm:prSet phldrT="[Text]"/>
      <dgm:spPr/>
      <dgm:t>
        <a:bodyPr/>
        <a:lstStyle/>
        <a:p>
          <a:r>
            <a:rPr lang="en-US" dirty="0"/>
            <a:t>Adaptive Challenges</a:t>
          </a:r>
        </a:p>
      </dgm:t>
    </dgm:pt>
    <dgm:pt modelId="{3B0451D7-86A5-497F-ACC0-84F42BCC9B5A}" type="parTrans" cxnId="{3D8FD4B7-220D-4E8F-AEE3-D8DE8E1022D6}">
      <dgm:prSet/>
      <dgm:spPr/>
      <dgm:t>
        <a:bodyPr/>
        <a:lstStyle/>
        <a:p>
          <a:endParaRPr lang="en-US"/>
        </a:p>
      </dgm:t>
    </dgm:pt>
    <dgm:pt modelId="{AF2E680E-CC0B-45C7-B86F-F1D019B8E104}" type="sibTrans" cxnId="{3D8FD4B7-220D-4E8F-AEE3-D8DE8E1022D6}">
      <dgm:prSet/>
      <dgm:spPr/>
      <dgm:t>
        <a:bodyPr/>
        <a:lstStyle/>
        <a:p>
          <a:endParaRPr lang="en-US"/>
        </a:p>
      </dgm:t>
    </dgm:pt>
    <dgm:pt modelId="{ED532667-C8AE-4DC0-A831-ED95EF98C0E2}">
      <dgm:prSet/>
      <dgm:spPr/>
      <dgm:t>
        <a:bodyPr/>
        <a:lstStyle/>
        <a:p>
          <a:r>
            <a:rPr lang="en-US" dirty="0"/>
            <a:t>Experts can solve</a:t>
          </a:r>
        </a:p>
      </dgm:t>
    </dgm:pt>
    <dgm:pt modelId="{429C31AB-38FC-4BFB-8921-75E4E21551D7}" type="parTrans" cxnId="{0F11C4FE-6A91-4C2C-969D-2C4B3CC05FD5}">
      <dgm:prSet/>
      <dgm:spPr/>
      <dgm:t>
        <a:bodyPr/>
        <a:lstStyle/>
        <a:p>
          <a:endParaRPr lang="en-US"/>
        </a:p>
      </dgm:t>
    </dgm:pt>
    <dgm:pt modelId="{E88F5DB8-FD95-4E2A-871D-476C98906BDE}" type="sibTrans" cxnId="{0F11C4FE-6A91-4C2C-969D-2C4B3CC05FD5}">
      <dgm:prSet/>
      <dgm:spPr/>
      <dgm:t>
        <a:bodyPr/>
        <a:lstStyle/>
        <a:p>
          <a:endParaRPr lang="en-US"/>
        </a:p>
      </dgm:t>
    </dgm:pt>
    <dgm:pt modelId="{2516371C-DFBE-493B-8A10-F8D5944C0812}">
      <dgm:prSet phldrT="[Text]"/>
      <dgm:spPr/>
      <dgm:t>
        <a:bodyPr/>
        <a:lstStyle/>
        <a:p>
          <a:r>
            <a:rPr lang="en-US" dirty="0"/>
            <a:t>Volatile, unpredictable, complex, ambiguous</a:t>
          </a:r>
        </a:p>
      </dgm:t>
    </dgm:pt>
    <dgm:pt modelId="{ECCCE459-B37A-429F-B62E-FE582EAEE342}" type="parTrans" cxnId="{5688790A-C331-4524-82E2-8220BF806839}">
      <dgm:prSet/>
      <dgm:spPr/>
      <dgm:t>
        <a:bodyPr/>
        <a:lstStyle/>
        <a:p>
          <a:endParaRPr lang="en-US"/>
        </a:p>
      </dgm:t>
    </dgm:pt>
    <dgm:pt modelId="{1D7EDD55-1DEE-4F21-B19B-E2BA2F62C046}" type="sibTrans" cxnId="{5688790A-C331-4524-82E2-8220BF806839}">
      <dgm:prSet/>
      <dgm:spPr/>
      <dgm:t>
        <a:bodyPr/>
        <a:lstStyle/>
        <a:p>
          <a:endParaRPr lang="en-US"/>
        </a:p>
      </dgm:t>
    </dgm:pt>
    <dgm:pt modelId="{596E2B37-13CD-404C-8B01-8D54594E974C}" type="pres">
      <dgm:prSet presAssocID="{0FB8CE6A-240F-4BD8-AA65-1D4CBA33B997}" presName="Name0" presStyleCnt="0">
        <dgm:presLayoutVars>
          <dgm:dir/>
          <dgm:animLvl val="lvl"/>
          <dgm:resizeHandles val="exact"/>
        </dgm:presLayoutVars>
      </dgm:prSet>
      <dgm:spPr/>
    </dgm:pt>
    <dgm:pt modelId="{51492CCE-BD91-4EF9-B55C-6C8577F252E5}" type="pres">
      <dgm:prSet presAssocID="{35C91080-A509-4316-BB15-5E8CAB8983C6}" presName="composite" presStyleCnt="0"/>
      <dgm:spPr/>
    </dgm:pt>
    <dgm:pt modelId="{91F29D46-F95C-4149-8954-04D936E41F40}" type="pres">
      <dgm:prSet presAssocID="{35C91080-A509-4316-BB15-5E8CAB8983C6}" presName="parTx" presStyleLbl="alignNode1" presStyleIdx="0" presStyleCnt="2">
        <dgm:presLayoutVars>
          <dgm:chMax val="0"/>
          <dgm:chPref val="0"/>
          <dgm:bulletEnabled val="1"/>
        </dgm:presLayoutVars>
      </dgm:prSet>
      <dgm:spPr/>
    </dgm:pt>
    <dgm:pt modelId="{A8532CB3-DED7-4A9E-ADFD-43493F231A4F}" type="pres">
      <dgm:prSet presAssocID="{35C91080-A509-4316-BB15-5E8CAB8983C6}" presName="desTx" presStyleLbl="alignAccFollowNode1" presStyleIdx="0" presStyleCnt="2">
        <dgm:presLayoutVars>
          <dgm:bulletEnabled val="1"/>
        </dgm:presLayoutVars>
      </dgm:prSet>
      <dgm:spPr/>
    </dgm:pt>
    <dgm:pt modelId="{6D2B2E43-786F-4E74-8AB6-61DF1D182D7B}" type="pres">
      <dgm:prSet presAssocID="{36CD5682-8D38-40CD-BBB3-0BCD3934BC61}" presName="space" presStyleCnt="0"/>
      <dgm:spPr/>
    </dgm:pt>
    <dgm:pt modelId="{F0A31FDA-0D1B-4FD8-95E8-511FF03A32BE}" type="pres">
      <dgm:prSet presAssocID="{871D4021-E614-4E03-84C8-8CB69B178FDD}" presName="composite" presStyleCnt="0"/>
      <dgm:spPr/>
    </dgm:pt>
    <dgm:pt modelId="{1245AFEE-9153-4D23-9D95-17C54EAB9E0C}" type="pres">
      <dgm:prSet presAssocID="{871D4021-E614-4E03-84C8-8CB69B178FDD}" presName="parTx" presStyleLbl="alignNode1" presStyleIdx="1" presStyleCnt="2">
        <dgm:presLayoutVars>
          <dgm:chMax val="0"/>
          <dgm:chPref val="0"/>
          <dgm:bulletEnabled val="1"/>
        </dgm:presLayoutVars>
      </dgm:prSet>
      <dgm:spPr/>
    </dgm:pt>
    <dgm:pt modelId="{68A55BC2-4B46-4F1D-8C74-454A194AC537}" type="pres">
      <dgm:prSet presAssocID="{871D4021-E614-4E03-84C8-8CB69B178FDD}" presName="desTx" presStyleLbl="alignAccFollowNode1" presStyleIdx="1" presStyleCnt="2">
        <dgm:presLayoutVars>
          <dgm:bulletEnabled val="1"/>
        </dgm:presLayoutVars>
      </dgm:prSet>
      <dgm:spPr/>
    </dgm:pt>
  </dgm:ptLst>
  <dgm:cxnLst>
    <dgm:cxn modelId="{5688790A-C331-4524-82E2-8220BF806839}" srcId="{871D4021-E614-4E03-84C8-8CB69B178FDD}" destId="{2516371C-DFBE-493B-8A10-F8D5944C0812}" srcOrd="0" destOrd="0" parTransId="{ECCCE459-B37A-429F-B62E-FE582EAEE342}" sibTransId="{1D7EDD55-1DEE-4F21-B19B-E2BA2F62C046}"/>
    <dgm:cxn modelId="{6AFC505F-7BD3-4D8C-AF07-4961CF4355A2}" srcId="{0FB8CE6A-240F-4BD8-AA65-1D4CBA33B997}" destId="{35C91080-A509-4316-BB15-5E8CAB8983C6}" srcOrd="0" destOrd="0" parTransId="{A998C0C6-AA71-4219-A464-2B47F91F8528}" sibTransId="{36CD5682-8D38-40CD-BBB3-0BCD3934BC61}"/>
    <dgm:cxn modelId="{EADA9E60-0ABF-4585-B357-DC9A4BD21CB5}" type="presOf" srcId="{0FB8CE6A-240F-4BD8-AA65-1D4CBA33B997}" destId="{596E2B37-13CD-404C-8B01-8D54594E974C}" srcOrd="0" destOrd="0" presId="urn:microsoft.com/office/officeart/2005/8/layout/hList1"/>
    <dgm:cxn modelId="{6AD8AF45-3461-4E17-8A45-A0947CC06EAD}" type="presOf" srcId="{ED532667-C8AE-4DC0-A831-ED95EF98C0E2}" destId="{A8532CB3-DED7-4A9E-ADFD-43493F231A4F}" srcOrd="0" destOrd="0" presId="urn:microsoft.com/office/officeart/2005/8/layout/hList1"/>
    <dgm:cxn modelId="{0E0FE851-8A4A-4020-904F-EE21F7345704}" type="presOf" srcId="{35C91080-A509-4316-BB15-5E8CAB8983C6}" destId="{91F29D46-F95C-4149-8954-04D936E41F40}" srcOrd="0" destOrd="0" presId="urn:microsoft.com/office/officeart/2005/8/layout/hList1"/>
    <dgm:cxn modelId="{510A65A6-8B23-48A0-9339-7B10FF65F926}" type="presOf" srcId="{2516371C-DFBE-493B-8A10-F8D5944C0812}" destId="{68A55BC2-4B46-4F1D-8C74-454A194AC537}" srcOrd="0" destOrd="0" presId="urn:microsoft.com/office/officeart/2005/8/layout/hList1"/>
    <dgm:cxn modelId="{3D8FD4B7-220D-4E8F-AEE3-D8DE8E1022D6}" srcId="{0FB8CE6A-240F-4BD8-AA65-1D4CBA33B997}" destId="{871D4021-E614-4E03-84C8-8CB69B178FDD}" srcOrd="1" destOrd="0" parTransId="{3B0451D7-86A5-497F-ACC0-84F42BCC9B5A}" sibTransId="{AF2E680E-CC0B-45C7-B86F-F1D019B8E104}"/>
    <dgm:cxn modelId="{BBBDF9CC-9D78-4789-AB9B-E38BF50164AD}" type="presOf" srcId="{871D4021-E614-4E03-84C8-8CB69B178FDD}" destId="{1245AFEE-9153-4D23-9D95-17C54EAB9E0C}" srcOrd="0" destOrd="0" presId="urn:microsoft.com/office/officeart/2005/8/layout/hList1"/>
    <dgm:cxn modelId="{0F11C4FE-6A91-4C2C-969D-2C4B3CC05FD5}" srcId="{35C91080-A509-4316-BB15-5E8CAB8983C6}" destId="{ED532667-C8AE-4DC0-A831-ED95EF98C0E2}" srcOrd="0" destOrd="0" parTransId="{429C31AB-38FC-4BFB-8921-75E4E21551D7}" sibTransId="{E88F5DB8-FD95-4E2A-871D-476C98906BDE}"/>
    <dgm:cxn modelId="{5B25E39C-2A91-4888-A46D-36EBB5CF79C1}" type="presParOf" srcId="{596E2B37-13CD-404C-8B01-8D54594E974C}" destId="{51492CCE-BD91-4EF9-B55C-6C8577F252E5}" srcOrd="0" destOrd="0" presId="urn:microsoft.com/office/officeart/2005/8/layout/hList1"/>
    <dgm:cxn modelId="{24A07101-1574-47AA-920E-AFD95206BF5C}" type="presParOf" srcId="{51492CCE-BD91-4EF9-B55C-6C8577F252E5}" destId="{91F29D46-F95C-4149-8954-04D936E41F40}" srcOrd="0" destOrd="0" presId="urn:microsoft.com/office/officeart/2005/8/layout/hList1"/>
    <dgm:cxn modelId="{8FEBF2BD-D960-4708-B803-4098746D1395}" type="presParOf" srcId="{51492CCE-BD91-4EF9-B55C-6C8577F252E5}" destId="{A8532CB3-DED7-4A9E-ADFD-43493F231A4F}" srcOrd="1" destOrd="0" presId="urn:microsoft.com/office/officeart/2005/8/layout/hList1"/>
    <dgm:cxn modelId="{D4EA891D-131E-4FE9-AB41-A5D2C6306897}" type="presParOf" srcId="{596E2B37-13CD-404C-8B01-8D54594E974C}" destId="{6D2B2E43-786F-4E74-8AB6-61DF1D182D7B}" srcOrd="1" destOrd="0" presId="urn:microsoft.com/office/officeart/2005/8/layout/hList1"/>
    <dgm:cxn modelId="{1188F2B4-1958-411C-BF57-31ECB545A3CC}" type="presParOf" srcId="{596E2B37-13CD-404C-8B01-8D54594E974C}" destId="{F0A31FDA-0D1B-4FD8-95E8-511FF03A32BE}" srcOrd="2" destOrd="0" presId="urn:microsoft.com/office/officeart/2005/8/layout/hList1"/>
    <dgm:cxn modelId="{E3C3CC22-2C6C-427D-8600-1FAD886F428A}" type="presParOf" srcId="{F0A31FDA-0D1B-4FD8-95E8-511FF03A32BE}" destId="{1245AFEE-9153-4D23-9D95-17C54EAB9E0C}" srcOrd="0" destOrd="0" presId="urn:microsoft.com/office/officeart/2005/8/layout/hList1"/>
    <dgm:cxn modelId="{6C5852F4-0566-428E-95CA-E86A78793FFB}" type="presParOf" srcId="{F0A31FDA-0D1B-4FD8-95E8-511FF03A32BE}" destId="{68A55BC2-4B46-4F1D-8C74-454A194AC53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FB8CE6A-240F-4BD8-AA65-1D4CBA33B99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5C91080-A509-4316-BB15-5E8CAB8983C6}">
      <dgm:prSet phldrT="[Text]"/>
      <dgm:spPr/>
      <dgm:t>
        <a:bodyPr/>
        <a:lstStyle/>
        <a:p>
          <a:r>
            <a:rPr lang="en-US" dirty="0"/>
            <a:t>Adaptive Challenges</a:t>
          </a:r>
        </a:p>
      </dgm:t>
    </dgm:pt>
    <dgm:pt modelId="{A998C0C6-AA71-4219-A464-2B47F91F8528}" type="parTrans" cxnId="{6AFC505F-7BD3-4D8C-AF07-4961CF4355A2}">
      <dgm:prSet/>
      <dgm:spPr/>
      <dgm:t>
        <a:bodyPr/>
        <a:lstStyle/>
        <a:p>
          <a:endParaRPr lang="en-US"/>
        </a:p>
      </dgm:t>
    </dgm:pt>
    <dgm:pt modelId="{36CD5682-8D38-40CD-BBB3-0BCD3934BC61}" type="sibTrans" cxnId="{6AFC505F-7BD3-4D8C-AF07-4961CF4355A2}">
      <dgm:prSet/>
      <dgm:spPr/>
      <dgm:t>
        <a:bodyPr/>
        <a:lstStyle/>
        <a:p>
          <a:endParaRPr lang="en-US"/>
        </a:p>
      </dgm:t>
    </dgm:pt>
    <dgm:pt modelId="{2516371C-DFBE-493B-8A10-F8D5944C0812}">
      <dgm:prSet phldrT="[Text]"/>
      <dgm:spPr/>
      <dgm:t>
        <a:bodyPr/>
        <a:lstStyle/>
        <a:p>
          <a:r>
            <a:rPr lang="en-US" dirty="0"/>
            <a:t>Systemic Thinking</a:t>
          </a:r>
        </a:p>
      </dgm:t>
    </dgm:pt>
    <dgm:pt modelId="{ECCCE459-B37A-429F-B62E-FE582EAEE342}" type="parTrans" cxnId="{5688790A-C331-4524-82E2-8220BF806839}">
      <dgm:prSet/>
      <dgm:spPr/>
      <dgm:t>
        <a:bodyPr/>
        <a:lstStyle/>
        <a:p>
          <a:endParaRPr lang="en-US"/>
        </a:p>
      </dgm:t>
    </dgm:pt>
    <dgm:pt modelId="{1D7EDD55-1DEE-4F21-B19B-E2BA2F62C046}" type="sibTrans" cxnId="{5688790A-C331-4524-82E2-8220BF806839}">
      <dgm:prSet/>
      <dgm:spPr/>
      <dgm:t>
        <a:bodyPr/>
        <a:lstStyle/>
        <a:p>
          <a:endParaRPr lang="en-US"/>
        </a:p>
      </dgm:t>
    </dgm:pt>
    <dgm:pt modelId="{3D549D9D-A5CB-46B1-B0E9-3A49053BA0C0}">
      <dgm:prSet phldrT="[Text]"/>
      <dgm:spPr/>
      <dgm:t>
        <a:bodyPr/>
        <a:lstStyle/>
        <a:p>
          <a:r>
            <a:rPr lang="en-US" dirty="0"/>
            <a:t>Values, beliefs, roles &amp; relationships</a:t>
          </a:r>
        </a:p>
      </dgm:t>
    </dgm:pt>
    <dgm:pt modelId="{B31D8BC4-DC38-4ADB-B01E-AB3759768290}" type="parTrans" cxnId="{45C3A01E-5817-4527-AF4A-BF1B4AE77FFC}">
      <dgm:prSet/>
      <dgm:spPr/>
      <dgm:t>
        <a:bodyPr/>
        <a:lstStyle/>
        <a:p>
          <a:endParaRPr lang="en-US"/>
        </a:p>
      </dgm:t>
    </dgm:pt>
    <dgm:pt modelId="{D0401528-1C19-4962-B498-7A4F3C5E7C88}" type="sibTrans" cxnId="{45C3A01E-5817-4527-AF4A-BF1B4AE77FFC}">
      <dgm:prSet/>
      <dgm:spPr/>
      <dgm:t>
        <a:bodyPr/>
        <a:lstStyle/>
        <a:p>
          <a:endParaRPr lang="en-US"/>
        </a:p>
      </dgm:t>
    </dgm:pt>
    <dgm:pt modelId="{91EE2C0B-EA19-42E6-8BDB-1CDF7E700046}">
      <dgm:prSet phldrT="[Text]"/>
      <dgm:spPr/>
      <dgm:t>
        <a:bodyPr/>
        <a:lstStyle/>
        <a:p>
          <a:r>
            <a:rPr lang="en-US" dirty="0"/>
            <a:t>Adopt an experimental mindset</a:t>
          </a:r>
        </a:p>
      </dgm:t>
    </dgm:pt>
    <dgm:pt modelId="{B39760F9-0EB8-456D-B746-3DE478FC67CE}" type="parTrans" cxnId="{099D53FF-E807-4877-8BD5-54C3107B3D1A}">
      <dgm:prSet/>
      <dgm:spPr/>
      <dgm:t>
        <a:bodyPr/>
        <a:lstStyle/>
        <a:p>
          <a:endParaRPr lang="en-US"/>
        </a:p>
      </dgm:t>
    </dgm:pt>
    <dgm:pt modelId="{0D570F71-41A6-485D-82F9-9115D91D0286}" type="sibTrans" cxnId="{099D53FF-E807-4877-8BD5-54C3107B3D1A}">
      <dgm:prSet/>
      <dgm:spPr/>
      <dgm:t>
        <a:bodyPr/>
        <a:lstStyle/>
        <a:p>
          <a:endParaRPr lang="en-US"/>
        </a:p>
      </dgm:t>
    </dgm:pt>
    <dgm:pt modelId="{596E2B37-13CD-404C-8B01-8D54594E974C}" type="pres">
      <dgm:prSet presAssocID="{0FB8CE6A-240F-4BD8-AA65-1D4CBA33B997}" presName="Name0" presStyleCnt="0">
        <dgm:presLayoutVars>
          <dgm:dir/>
          <dgm:animLvl val="lvl"/>
          <dgm:resizeHandles val="exact"/>
        </dgm:presLayoutVars>
      </dgm:prSet>
      <dgm:spPr/>
    </dgm:pt>
    <dgm:pt modelId="{51492CCE-BD91-4EF9-B55C-6C8577F252E5}" type="pres">
      <dgm:prSet presAssocID="{35C91080-A509-4316-BB15-5E8CAB8983C6}" presName="composite" presStyleCnt="0"/>
      <dgm:spPr/>
    </dgm:pt>
    <dgm:pt modelId="{91F29D46-F95C-4149-8954-04D936E41F40}" type="pres">
      <dgm:prSet presAssocID="{35C91080-A509-4316-BB15-5E8CAB8983C6}" presName="parTx" presStyleLbl="alignNode1" presStyleIdx="0" presStyleCnt="1">
        <dgm:presLayoutVars>
          <dgm:chMax val="0"/>
          <dgm:chPref val="0"/>
          <dgm:bulletEnabled val="1"/>
        </dgm:presLayoutVars>
      </dgm:prSet>
      <dgm:spPr/>
    </dgm:pt>
    <dgm:pt modelId="{A8532CB3-DED7-4A9E-ADFD-43493F231A4F}" type="pres">
      <dgm:prSet presAssocID="{35C91080-A509-4316-BB15-5E8CAB8983C6}" presName="desTx" presStyleLbl="alignAccFollowNode1" presStyleIdx="0" presStyleCnt="1">
        <dgm:presLayoutVars>
          <dgm:bulletEnabled val="1"/>
        </dgm:presLayoutVars>
      </dgm:prSet>
      <dgm:spPr/>
    </dgm:pt>
  </dgm:ptLst>
  <dgm:cxnLst>
    <dgm:cxn modelId="{5688790A-C331-4524-82E2-8220BF806839}" srcId="{35C91080-A509-4316-BB15-5E8CAB8983C6}" destId="{2516371C-DFBE-493B-8A10-F8D5944C0812}" srcOrd="0" destOrd="0" parTransId="{ECCCE459-B37A-429F-B62E-FE582EAEE342}" sibTransId="{1D7EDD55-1DEE-4F21-B19B-E2BA2F62C046}"/>
    <dgm:cxn modelId="{45C3A01E-5817-4527-AF4A-BF1B4AE77FFC}" srcId="{35C91080-A509-4316-BB15-5E8CAB8983C6}" destId="{3D549D9D-A5CB-46B1-B0E9-3A49053BA0C0}" srcOrd="1" destOrd="0" parTransId="{B31D8BC4-DC38-4ADB-B01E-AB3759768290}" sibTransId="{D0401528-1C19-4962-B498-7A4F3C5E7C88}"/>
    <dgm:cxn modelId="{6AFC505F-7BD3-4D8C-AF07-4961CF4355A2}" srcId="{0FB8CE6A-240F-4BD8-AA65-1D4CBA33B997}" destId="{35C91080-A509-4316-BB15-5E8CAB8983C6}" srcOrd="0" destOrd="0" parTransId="{A998C0C6-AA71-4219-A464-2B47F91F8528}" sibTransId="{36CD5682-8D38-40CD-BBB3-0BCD3934BC61}"/>
    <dgm:cxn modelId="{EADA9E60-0ABF-4585-B357-DC9A4BD21CB5}" type="presOf" srcId="{0FB8CE6A-240F-4BD8-AA65-1D4CBA33B997}" destId="{596E2B37-13CD-404C-8B01-8D54594E974C}" srcOrd="0" destOrd="0" presId="urn:microsoft.com/office/officeart/2005/8/layout/hList1"/>
    <dgm:cxn modelId="{0E0FE851-8A4A-4020-904F-EE21F7345704}" type="presOf" srcId="{35C91080-A509-4316-BB15-5E8CAB8983C6}" destId="{91F29D46-F95C-4149-8954-04D936E41F40}" srcOrd="0" destOrd="0" presId="urn:microsoft.com/office/officeart/2005/8/layout/hList1"/>
    <dgm:cxn modelId="{D00C01BF-CB8C-4B35-AD1C-3D0A8977CACC}" type="presOf" srcId="{91EE2C0B-EA19-42E6-8BDB-1CDF7E700046}" destId="{A8532CB3-DED7-4A9E-ADFD-43493F231A4F}" srcOrd="0" destOrd="2" presId="urn:microsoft.com/office/officeart/2005/8/layout/hList1"/>
    <dgm:cxn modelId="{313FEDC2-0FB5-4A3B-AA59-E30F44977BF8}" type="presOf" srcId="{3D549D9D-A5CB-46B1-B0E9-3A49053BA0C0}" destId="{A8532CB3-DED7-4A9E-ADFD-43493F231A4F}" srcOrd="0" destOrd="1" presId="urn:microsoft.com/office/officeart/2005/8/layout/hList1"/>
    <dgm:cxn modelId="{3ED8D8C9-AD56-4251-ACAF-5DEFCB99B91F}" type="presOf" srcId="{2516371C-DFBE-493B-8A10-F8D5944C0812}" destId="{A8532CB3-DED7-4A9E-ADFD-43493F231A4F}" srcOrd="0" destOrd="0" presId="urn:microsoft.com/office/officeart/2005/8/layout/hList1"/>
    <dgm:cxn modelId="{099D53FF-E807-4877-8BD5-54C3107B3D1A}" srcId="{35C91080-A509-4316-BB15-5E8CAB8983C6}" destId="{91EE2C0B-EA19-42E6-8BDB-1CDF7E700046}" srcOrd="2" destOrd="0" parTransId="{B39760F9-0EB8-456D-B746-3DE478FC67CE}" sibTransId="{0D570F71-41A6-485D-82F9-9115D91D0286}"/>
    <dgm:cxn modelId="{5B25E39C-2A91-4888-A46D-36EBB5CF79C1}" type="presParOf" srcId="{596E2B37-13CD-404C-8B01-8D54594E974C}" destId="{51492CCE-BD91-4EF9-B55C-6C8577F252E5}" srcOrd="0" destOrd="0" presId="urn:microsoft.com/office/officeart/2005/8/layout/hList1"/>
    <dgm:cxn modelId="{24A07101-1574-47AA-920E-AFD95206BF5C}" type="presParOf" srcId="{51492CCE-BD91-4EF9-B55C-6C8577F252E5}" destId="{91F29D46-F95C-4149-8954-04D936E41F40}" srcOrd="0" destOrd="0" presId="urn:microsoft.com/office/officeart/2005/8/layout/hList1"/>
    <dgm:cxn modelId="{8FEBF2BD-D960-4708-B803-4098746D1395}" type="presParOf" srcId="{51492CCE-BD91-4EF9-B55C-6C8577F252E5}" destId="{A8532CB3-DED7-4A9E-ADFD-43493F231A4F}"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4E23F6A-FCD9-4079-8DC3-1FC1FEE1813E}"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E0AF4DB-6F76-4A50-917A-7370CFDAE57D}">
      <dgm:prSet/>
      <dgm:spPr/>
      <dgm:t>
        <a:bodyPr/>
        <a:lstStyle/>
        <a:p>
          <a:r>
            <a:rPr lang="en-US" b="1" dirty="0"/>
            <a:t>1. Get on the balcony, </a:t>
          </a:r>
          <a:r>
            <a:rPr lang="en-US" dirty="0"/>
            <a:t>Distinguish Subject from Object: Maintain perspective by observing the system above the action. </a:t>
          </a:r>
        </a:p>
      </dgm:t>
    </dgm:pt>
    <dgm:pt modelId="{32641DE3-EA36-45CE-909B-B42E7B2357EF}" type="parTrans" cxnId="{68392762-FDAA-4A8E-BF3C-D1F2BB262B41}">
      <dgm:prSet/>
      <dgm:spPr/>
      <dgm:t>
        <a:bodyPr/>
        <a:lstStyle/>
        <a:p>
          <a:endParaRPr lang="en-US"/>
        </a:p>
      </dgm:t>
    </dgm:pt>
    <dgm:pt modelId="{8A401FB1-CFFB-42C3-8117-6DD9763D4FB1}" type="sibTrans" cxnId="{68392762-FDAA-4A8E-BF3C-D1F2BB262B41}">
      <dgm:prSet/>
      <dgm:spPr/>
      <dgm:t>
        <a:bodyPr/>
        <a:lstStyle/>
        <a:p>
          <a:endParaRPr lang="en-US"/>
        </a:p>
      </dgm:t>
    </dgm:pt>
    <dgm:pt modelId="{42A80406-7E89-48DB-A4B1-1BA9207ACB40}">
      <dgm:prSet/>
      <dgm:spPr/>
      <dgm:t>
        <a:bodyPr/>
        <a:lstStyle/>
        <a:p>
          <a:r>
            <a:rPr lang="en-US" b="1" dirty="0"/>
            <a:t>2. Think politically: </a:t>
          </a:r>
          <a:r>
            <a:rPr lang="en-US" dirty="0"/>
            <a:t>What are each stakeholder’s values, loyalties, risks of loss, and hidden alliances? </a:t>
          </a:r>
        </a:p>
      </dgm:t>
    </dgm:pt>
    <dgm:pt modelId="{A2FE2777-74D6-4435-A267-C2545FCD5138}" type="parTrans" cxnId="{05BD50DF-27C4-42E0-A509-126DCC418FF4}">
      <dgm:prSet/>
      <dgm:spPr/>
      <dgm:t>
        <a:bodyPr/>
        <a:lstStyle/>
        <a:p>
          <a:endParaRPr lang="en-US"/>
        </a:p>
      </dgm:t>
    </dgm:pt>
    <dgm:pt modelId="{BE862844-7162-4F34-B29D-4AADE2AA5A6E}" type="sibTrans" cxnId="{05BD50DF-27C4-42E0-A509-126DCC418FF4}">
      <dgm:prSet/>
      <dgm:spPr/>
      <dgm:t>
        <a:bodyPr/>
        <a:lstStyle/>
        <a:p>
          <a:endParaRPr lang="en-US"/>
        </a:p>
      </dgm:t>
    </dgm:pt>
    <dgm:pt modelId="{0FC56A97-CFE8-4B56-83FB-7D9FD41E4E5A}">
      <dgm:prSet/>
      <dgm:spPr/>
      <dgm:t>
        <a:bodyPr/>
        <a:lstStyle/>
        <a:p>
          <a:r>
            <a:rPr lang="en-US" b="1" dirty="0"/>
            <a:t>3. Orchestrate the conflict: </a:t>
          </a:r>
          <a:r>
            <a:rPr lang="en-US" dirty="0"/>
            <a:t>Create a “holding environment” where people can tackle tough questions honestly. </a:t>
          </a:r>
        </a:p>
      </dgm:t>
    </dgm:pt>
    <dgm:pt modelId="{FBD4E25E-6EF5-40C8-9542-32C8CDD1B657}" type="parTrans" cxnId="{3D7664EA-6069-409B-8EAD-855B4E4B06DD}">
      <dgm:prSet/>
      <dgm:spPr/>
      <dgm:t>
        <a:bodyPr/>
        <a:lstStyle/>
        <a:p>
          <a:endParaRPr lang="en-US"/>
        </a:p>
      </dgm:t>
    </dgm:pt>
    <dgm:pt modelId="{3E504EAA-CB99-47C3-8779-FCAE9AF4B463}" type="sibTrans" cxnId="{3D7664EA-6069-409B-8EAD-855B4E4B06DD}">
      <dgm:prSet/>
      <dgm:spPr/>
      <dgm:t>
        <a:bodyPr/>
        <a:lstStyle/>
        <a:p>
          <a:endParaRPr lang="en-US"/>
        </a:p>
      </dgm:t>
    </dgm:pt>
    <dgm:pt modelId="{7EE140B7-E74F-4AD0-9DAC-864FAC773678}">
      <dgm:prSet/>
      <dgm:spPr/>
      <dgm:t>
        <a:bodyPr/>
        <a:lstStyle/>
        <a:p>
          <a:r>
            <a:rPr lang="en-US" b="1" dirty="0"/>
            <a:t>4. Discipline attention to the real issues</a:t>
          </a:r>
          <a:r>
            <a:rPr lang="en-US" dirty="0"/>
            <a:t>: Don’t be distracted by the noise and confusion.</a:t>
          </a:r>
        </a:p>
      </dgm:t>
    </dgm:pt>
    <dgm:pt modelId="{575210EC-825A-400E-BD86-811E3063E0B0}" type="parTrans" cxnId="{1660F697-52EC-4D29-B927-C1B2532E66A4}">
      <dgm:prSet/>
      <dgm:spPr/>
      <dgm:t>
        <a:bodyPr/>
        <a:lstStyle/>
        <a:p>
          <a:endParaRPr lang="en-US"/>
        </a:p>
      </dgm:t>
    </dgm:pt>
    <dgm:pt modelId="{B9563802-8C02-490A-8FA0-74CD1A4891E3}" type="sibTrans" cxnId="{1660F697-52EC-4D29-B927-C1B2532E66A4}">
      <dgm:prSet/>
      <dgm:spPr/>
      <dgm:t>
        <a:bodyPr/>
        <a:lstStyle/>
        <a:p>
          <a:endParaRPr lang="en-US"/>
        </a:p>
      </dgm:t>
    </dgm:pt>
    <dgm:pt modelId="{299B403F-243A-41CB-BE15-8358DE5B2876}">
      <dgm:prSet/>
      <dgm:spPr/>
      <dgm:t>
        <a:bodyPr/>
        <a:lstStyle/>
        <a:p>
          <a:r>
            <a:rPr lang="en-US" b="1" dirty="0"/>
            <a:t>5.Give the work back: </a:t>
          </a:r>
          <a:r>
            <a:rPr lang="en-US" dirty="0"/>
            <a:t>Avoid trying to handle everything and resist giving people the answer.</a:t>
          </a:r>
        </a:p>
      </dgm:t>
    </dgm:pt>
    <dgm:pt modelId="{3E4F170A-E4DA-4F26-8464-E600B0334283}" type="parTrans" cxnId="{7E29BFC8-576A-43C7-85F9-D575F7A511FF}">
      <dgm:prSet/>
      <dgm:spPr/>
      <dgm:t>
        <a:bodyPr/>
        <a:lstStyle/>
        <a:p>
          <a:endParaRPr lang="en-US"/>
        </a:p>
      </dgm:t>
    </dgm:pt>
    <dgm:pt modelId="{A93C87F4-D1C7-4D62-8697-0B5322822F4C}" type="sibTrans" cxnId="{7E29BFC8-576A-43C7-85F9-D575F7A511FF}">
      <dgm:prSet/>
      <dgm:spPr/>
      <dgm:t>
        <a:bodyPr/>
        <a:lstStyle/>
        <a:p>
          <a:endParaRPr lang="en-US"/>
        </a:p>
      </dgm:t>
    </dgm:pt>
    <dgm:pt modelId="{0F5C3711-C0D1-4305-8CA0-9CD9EA381709}">
      <dgm:prSet/>
      <dgm:spPr/>
      <dgm:t>
        <a:bodyPr/>
        <a:lstStyle/>
        <a:p>
          <a:r>
            <a:rPr lang="en-US" b="1" dirty="0"/>
            <a:t>6. Regulate disequilibrium</a:t>
          </a:r>
          <a:r>
            <a:rPr lang="en-US" dirty="0"/>
            <a:t>: Increase or lower the heat/pressure/motivation.</a:t>
          </a:r>
        </a:p>
      </dgm:t>
    </dgm:pt>
    <dgm:pt modelId="{E81878DD-405F-4149-996D-3E66BFE9B480}" type="parTrans" cxnId="{53999316-7A4B-43C7-BB8E-DD885863CAAC}">
      <dgm:prSet/>
      <dgm:spPr/>
      <dgm:t>
        <a:bodyPr/>
        <a:lstStyle/>
        <a:p>
          <a:endParaRPr lang="en-US"/>
        </a:p>
      </dgm:t>
    </dgm:pt>
    <dgm:pt modelId="{F3D83FB4-DBC6-4519-A8E7-0293F3E0CE79}" type="sibTrans" cxnId="{53999316-7A4B-43C7-BB8E-DD885863CAAC}">
      <dgm:prSet/>
      <dgm:spPr/>
      <dgm:t>
        <a:bodyPr/>
        <a:lstStyle/>
        <a:p>
          <a:endParaRPr lang="en-US"/>
        </a:p>
      </dgm:t>
    </dgm:pt>
    <dgm:pt modelId="{5B2AA8DC-E0FE-4C4B-ADFD-FAF6668B1532}">
      <dgm:prSet/>
      <dgm:spPr/>
      <dgm:t>
        <a:bodyPr/>
        <a:lstStyle/>
        <a:p>
          <a:r>
            <a:rPr lang="en-US" b="1" dirty="0"/>
            <a:t>7. Infuse the work with meaning</a:t>
          </a:r>
          <a:r>
            <a:rPr lang="en-US" dirty="0"/>
            <a:t>: Focus on why, not just how. Connect tactics to the mission.</a:t>
          </a:r>
        </a:p>
      </dgm:t>
    </dgm:pt>
    <dgm:pt modelId="{3BE1E61F-D6E8-429A-84ED-7E023738B7FC}" type="parTrans" cxnId="{793CF9ED-940C-402B-9064-EC82A9D8C6B3}">
      <dgm:prSet/>
      <dgm:spPr/>
      <dgm:t>
        <a:bodyPr/>
        <a:lstStyle/>
        <a:p>
          <a:endParaRPr lang="en-US"/>
        </a:p>
      </dgm:t>
    </dgm:pt>
    <dgm:pt modelId="{113F789A-6535-4455-A930-E1A8B5F0DACD}" type="sibTrans" cxnId="{793CF9ED-940C-402B-9064-EC82A9D8C6B3}">
      <dgm:prSet/>
      <dgm:spPr/>
      <dgm:t>
        <a:bodyPr/>
        <a:lstStyle/>
        <a:p>
          <a:endParaRPr lang="en-US"/>
        </a:p>
      </dgm:t>
    </dgm:pt>
    <dgm:pt modelId="{804EA417-535E-4170-AACA-9CC3273E793B}" type="pres">
      <dgm:prSet presAssocID="{64E23F6A-FCD9-4079-8DC3-1FC1FEE1813E}" presName="vert0" presStyleCnt="0">
        <dgm:presLayoutVars>
          <dgm:dir/>
          <dgm:animOne val="branch"/>
          <dgm:animLvl val="lvl"/>
        </dgm:presLayoutVars>
      </dgm:prSet>
      <dgm:spPr/>
    </dgm:pt>
    <dgm:pt modelId="{2E873BAE-3210-439E-959F-FACF5D783000}" type="pres">
      <dgm:prSet presAssocID="{5E0AF4DB-6F76-4A50-917A-7370CFDAE57D}" presName="thickLine" presStyleLbl="alignNode1" presStyleIdx="0" presStyleCnt="7"/>
      <dgm:spPr/>
    </dgm:pt>
    <dgm:pt modelId="{DB9C0F09-9408-456C-B129-A451FC6915EE}" type="pres">
      <dgm:prSet presAssocID="{5E0AF4DB-6F76-4A50-917A-7370CFDAE57D}" presName="horz1" presStyleCnt="0"/>
      <dgm:spPr/>
    </dgm:pt>
    <dgm:pt modelId="{F11ECF62-9276-4A42-8D8D-F340A95D05E0}" type="pres">
      <dgm:prSet presAssocID="{5E0AF4DB-6F76-4A50-917A-7370CFDAE57D}" presName="tx1" presStyleLbl="revTx" presStyleIdx="0" presStyleCnt="7"/>
      <dgm:spPr/>
    </dgm:pt>
    <dgm:pt modelId="{7BF28F30-6768-4FE7-AD58-9A277DE57C18}" type="pres">
      <dgm:prSet presAssocID="{5E0AF4DB-6F76-4A50-917A-7370CFDAE57D}" presName="vert1" presStyleCnt="0"/>
      <dgm:spPr/>
    </dgm:pt>
    <dgm:pt modelId="{CF99680D-ED48-4C29-AF45-F95B728D81C0}" type="pres">
      <dgm:prSet presAssocID="{42A80406-7E89-48DB-A4B1-1BA9207ACB40}" presName="thickLine" presStyleLbl="alignNode1" presStyleIdx="1" presStyleCnt="7"/>
      <dgm:spPr/>
    </dgm:pt>
    <dgm:pt modelId="{07198781-47CD-47E0-AFAF-20B9DFAF38DE}" type="pres">
      <dgm:prSet presAssocID="{42A80406-7E89-48DB-A4B1-1BA9207ACB40}" presName="horz1" presStyleCnt="0"/>
      <dgm:spPr/>
    </dgm:pt>
    <dgm:pt modelId="{FB21F2BF-C579-43C7-8D84-44229AA6711F}" type="pres">
      <dgm:prSet presAssocID="{42A80406-7E89-48DB-A4B1-1BA9207ACB40}" presName="tx1" presStyleLbl="revTx" presStyleIdx="1" presStyleCnt="7"/>
      <dgm:spPr/>
    </dgm:pt>
    <dgm:pt modelId="{D2779770-487B-4F77-849F-B2EA0B66F9CD}" type="pres">
      <dgm:prSet presAssocID="{42A80406-7E89-48DB-A4B1-1BA9207ACB40}" presName="vert1" presStyleCnt="0"/>
      <dgm:spPr/>
    </dgm:pt>
    <dgm:pt modelId="{E6362C26-1EA7-41A0-B573-A962F5A35E05}" type="pres">
      <dgm:prSet presAssocID="{0FC56A97-CFE8-4B56-83FB-7D9FD41E4E5A}" presName="thickLine" presStyleLbl="alignNode1" presStyleIdx="2" presStyleCnt="7"/>
      <dgm:spPr/>
    </dgm:pt>
    <dgm:pt modelId="{4A6769EE-34F7-4D6A-BC7D-3C0B09F31286}" type="pres">
      <dgm:prSet presAssocID="{0FC56A97-CFE8-4B56-83FB-7D9FD41E4E5A}" presName="horz1" presStyleCnt="0"/>
      <dgm:spPr/>
    </dgm:pt>
    <dgm:pt modelId="{CDBDBD8E-147F-4431-A52F-C7E0834FBDDF}" type="pres">
      <dgm:prSet presAssocID="{0FC56A97-CFE8-4B56-83FB-7D9FD41E4E5A}" presName="tx1" presStyleLbl="revTx" presStyleIdx="2" presStyleCnt="7"/>
      <dgm:spPr/>
    </dgm:pt>
    <dgm:pt modelId="{5E0A2E87-2120-4DDA-A834-3035A2CD4AAE}" type="pres">
      <dgm:prSet presAssocID="{0FC56A97-CFE8-4B56-83FB-7D9FD41E4E5A}" presName="vert1" presStyleCnt="0"/>
      <dgm:spPr/>
    </dgm:pt>
    <dgm:pt modelId="{F5B4D426-CA80-490F-AF1C-CBA7244A7EA2}" type="pres">
      <dgm:prSet presAssocID="{7EE140B7-E74F-4AD0-9DAC-864FAC773678}" presName="thickLine" presStyleLbl="alignNode1" presStyleIdx="3" presStyleCnt="7"/>
      <dgm:spPr/>
    </dgm:pt>
    <dgm:pt modelId="{2DD45E03-3C5B-4721-9999-8BA22D1D74A2}" type="pres">
      <dgm:prSet presAssocID="{7EE140B7-E74F-4AD0-9DAC-864FAC773678}" presName="horz1" presStyleCnt="0"/>
      <dgm:spPr/>
    </dgm:pt>
    <dgm:pt modelId="{5AD3376F-166D-4EB9-9EA9-43D9E225C774}" type="pres">
      <dgm:prSet presAssocID="{7EE140B7-E74F-4AD0-9DAC-864FAC773678}" presName="tx1" presStyleLbl="revTx" presStyleIdx="3" presStyleCnt="7"/>
      <dgm:spPr/>
    </dgm:pt>
    <dgm:pt modelId="{086C0AE6-8C70-42CE-B946-0794212A9044}" type="pres">
      <dgm:prSet presAssocID="{7EE140B7-E74F-4AD0-9DAC-864FAC773678}" presName="vert1" presStyleCnt="0"/>
      <dgm:spPr/>
    </dgm:pt>
    <dgm:pt modelId="{8DB9D306-1FEF-42CC-AC48-95B528024121}" type="pres">
      <dgm:prSet presAssocID="{299B403F-243A-41CB-BE15-8358DE5B2876}" presName="thickLine" presStyleLbl="alignNode1" presStyleIdx="4" presStyleCnt="7"/>
      <dgm:spPr/>
    </dgm:pt>
    <dgm:pt modelId="{CB4B5B8B-4F59-46E2-9BE4-DBC78428C232}" type="pres">
      <dgm:prSet presAssocID="{299B403F-243A-41CB-BE15-8358DE5B2876}" presName="horz1" presStyleCnt="0"/>
      <dgm:spPr/>
    </dgm:pt>
    <dgm:pt modelId="{485AB63C-F91A-4E27-85F2-2B3A6C71FCFB}" type="pres">
      <dgm:prSet presAssocID="{299B403F-243A-41CB-BE15-8358DE5B2876}" presName="tx1" presStyleLbl="revTx" presStyleIdx="4" presStyleCnt="7"/>
      <dgm:spPr/>
    </dgm:pt>
    <dgm:pt modelId="{79FBB2AD-BCE4-4D56-A5F9-A416313A070B}" type="pres">
      <dgm:prSet presAssocID="{299B403F-243A-41CB-BE15-8358DE5B2876}" presName="vert1" presStyleCnt="0"/>
      <dgm:spPr/>
    </dgm:pt>
    <dgm:pt modelId="{6F541DBF-760B-4217-AA42-06AE94FF523F}" type="pres">
      <dgm:prSet presAssocID="{0F5C3711-C0D1-4305-8CA0-9CD9EA381709}" presName="thickLine" presStyleLbl="alignNode1" presStyleIdx="5" presStyleCnt="7"/>
      <dgm:spPr/>
    </dgm:pt>
    <dgm:pt modelId="{4D238E7B-6FAC-4EA1-ADBF-D9A6BDA0A8B4}" type="pres">
      <dgm:prSet presAssocID="{0F5C3711-C0D1-4305-8CA0-9CD9EA381709}" presName="horz1" presStyleCnt="0"/>
      <dgm:spPr/>
    </dgm:pt>
    <dgm:pt modelId="{8D370FF0-21F8-4927-93E9-A64C9F34A5EC}" type="pres">
      <dgm:prSet presAssocID="{0F5C3711-C0D1-4305-8CA0-9CD9EA381709}" presName="tx1" presStyleLbl="revTx" presStyleIdx="5" presStyleCnt="7"/>
      <dgm:spPr/>
    </dgm:pt>
    <dgm:pt modelId="{138234C0-BB84-4CCC-B393-CC06FCB6D8F0}" type="pres">
      <dgm:prSet presAssocID="{0F5C3711-C0D1-4305-8CA0-9CD9EA381709}" presName="vert1" presStyleCnt="0"/>
      <dgm:spPr/>
    </dgm:pt>
    <dgm:pt modelId="{0DEC226B-3EE1-42D2-A26C-2C88EECC26F6}" type="pres">
      <dgm:prSet presAssocID="{5B2AA8DC-E0FE-4C4B-ADFD-FAF6668B1532}" presName="thickLine" presStyleLbl="alignNode1" presStyleIdx="6" presStyleCnt="7"/>
      <dgm:spPr/>
    </dgm:pt>
    <dgm:pt modelId="{6D6CEE5B-2ECB-4B41-BEC9-22B7EA2E505E}" type="pres">
      <dgm:prSet presAssocID="{5B2AA8DC-E0FE-4C4B-ADFD-FAF6668B1532}" presName="horz1" presStyleCnt="0"/>
      <dgm:spPr/>
    </dgm:pt>
    <dgm:pt modelId="{6BDBF633-475B-4ECE-AEDD-586BCD82201B}" type="pres">
      <dgm:prSet presAssocID="{5B2AA8DC-E0FE-4C4B-ADFD-FAF6668B1532}" presName="tx1" presStyleLbl="revTx" presStyleIdx="6" presStyleCnt="7"/>
      <dgm:spPr/>
    </dgm:pt>
    <dgm:pt modelId="{FFBE50C2-C0AE-4AC4-A0AD-AFDCA2F01A10}" type="pres">
      <dgm:prSet presAssocID="{5B2AA8DC-E0FE-4C4B-ADFD-FAF6668B1532}" presName="vert1" presStyleCnt="0"/>
      <dgm:spPr/>
    </dgm:pt>
  </dgm:ptLst>
  <dgm:cxnLst>
    <dgm:cxn modelId="{D968D10C-89E2-4512-B00E-872D791F5650}" type="presOf" srcId="{0F5C3711-C0D1-4305-8CA0-9CD9EA381709}" destId="{8D370FF0-21F8-4927-93E9-A64C9F34A5EC}" srcOrd="0" destOrd="0" presId="urn:microsoft.com/office/officeart/2008/layout/LinedList"/>
    <dgm:cxn modelId="{53999316-7A4B-43C7-BB8E-DD885863CAAC}" srcId="{64E23F6A-FCD9-4079-8DC3-1FC1FEE1813E}" destId="{0F5C3711-C0D1-4305-8CA0-9CD9EA381709}" srcOrd="5" destOrd="0" parTransId="{E81878DD-405F-4149-996D-3E66BFE9B480}" sibTransId="{F3D83FB4-DBC6-4519-A8E7-0293F3E0CE79}"/>
    <dgm:cxn modelId="{3539701F-044B-4EFC-B247-B12B8E0B3820}" type="presOf" srcId="{42A80406-7E89-48DB-A4B1-1BA9207ACB40}" destId="{FB21F2BF-C579-43C7-8D84-44229AA6711F}" srcOrd="0" destOrd="0" presId="urn:microsoft.com/office/officeart/2008/layout/LinedList"/>
    <dgm:cxn modelId="{8AAF9F60-6251-4046-892D-6873CDB16562}" type="presOf" srcId="{5E0AF4DB-6F76-4A50-917A-7370CFDAE57D}" destId="{F11ECF62-9276-4A42-8D8D-F340A95D05E0}" srcOrd="0" destOrd="0" presId="urn:microsoft.com/office/officeart/2008/layout/LinedList"/>
    <dgm:cxn modelId="{68392762-FDAA-4A8E-BF3C-D1F2BB262B41}" srcId="{64E23F6A-FCD9-4079-8DC3-1FC1FEE1813E}" destId="{5E0AF4DB-6F76-4A50-917A-7370CFDAE57D}" srcOrd="0" destOrd="0" parTransId="{32641DE3-EA36-45CE-909B-B42E7B2357EF}" sibTransId="{8A401FB1-CFFB-42C3-8117-6DD9763D4FB1}"/>
    <dgm:cxn modelId="{21A5345A-60BA-439D-ADBC-9E5B71B641E2}" type="presOf" srcId="{5B2AA8DC-E0FE-4C4B-ADFD-FAF6668B1532}" destId="{6BDBF633-475B-4ECE-AEDD-586BCD82201B}" srcOrd="0" destOrd="0" presId="urn:microsoft.com/office/officeart/2008/layout/LinedList"/>
    <dgm:cxn modelId="{27CCD07B-7A6A-4D08-8FF1-66FAFA63EF8C}" type="presOf" srcId="{64E23F6A-FCD9-4079-8DC3-1FC1FEE1813E}" destId="{804EA417-535E-4170-AACA-9CC3273E793B}" srcOrd="0" destOrd="0" presId="urn:microsoft.com/office/officeart/2008/layout/LinedList"/>
    <dgm:cxn modelId="{FF5F4D91-63A7-42A7-8C78-CD510A349826}" type="presOf" srcId="{7EE140B7-E74F-4AD0-9DAC-864FAC773678}" destId="{5AD3376F-166D-4EB9-9EA9-43D9E225C774}" srcOrd="0" destOrd="0" presId="urn:microsoft.com/office/officeart/2008/layout/LinedList"/>
    <dgm:cxn modelId="{1660F697-52EC-4D29-B927-C1B2532E66A4}" srcId="{64E23F6A-FCD9-4079-8DC3-1FC1FEE1813E}" destId="{7EE140B7-E74F-4AD0-9DAC-864FAC773678}" srcOrd="3" destOrd="0" parTransId="{575210EC-825A-400E-BD86-811E3063E0B0}" sibTransId="{B9563802-8C02-490A-8FA0-74CD1A4891E3}"/>
    <dgm:cxn modelId="{27FB659B-AD01-4F01-B973-24BAA3A45B82}" type="presOf" srcId="{299B403F-243A-41CB-BE15-8358DE5B2876}" destId="{485AB63C-F91A-4E27-85F2-2B3A6C71FCFB}" srcOrd="0" destOrd="0" presId="urn:microsoft.com/office/officeart/2008/layout/LinedList"/>
    <dgm:cxn modelId="{7E29BFC8-576A-43C7-85F9-D575F7A511FF}" srcId="{64E23F6A-FCD9-4079-8DC3-1FC1FEE1813E}" destId="{299B403F-243A-41CB-BE15-8358DE5B2876}" srcOrd="4" destOrd="0" parTransId="{3E4F170A-E4DA-4F26-8464-E600B0334283}" sibTransId="{A93C87F4-D1C7-4D62-8697-0B5322822F4C}"/>
    <dgm:cxn modelId="{AFD005CB-D8A9-424E-BC49-40A2BD2B491E}" type="presOf" srcId="{0FC56A97-CFE8-4B56-83FB-7D9FD41E4E5A}" destId="{CDBDBD8E-147F-4431-A52F-C7E0834FBDDF}" srcOrd="0" destOrd="0" presId="urn:microsoft.com/office/officeart/2008/layout/LinedList"/>
    <dgm:cxn modelId="{05BD50DF-27C4-42E0-A509-126DCC418FF4}" srcId="{64E23F6A-FCD9-4079-8DC3-1FC1FEE1813E}" destId="{42A80406-7E89-48DB-A4B1-1BA9207ACB40}" srcOrd="1" destOrd="0" parTransId="{A2FE2777-74D6-4435-A267-C2545FCD5138}" sibTransId="{BE862844-7162-4F34-B29D-4AADE2AA5A6E}"/>
    <dgm:cxn modelId="{3D7664EA-6069-409B-8EAD-855B4E4B06DD}" srcId="{64E23F6A-FCD9-4079-8DC3-1FC1FEE1813E}" destId="{0FC56A97-CFE8-4B56-83FB-7D9FD41E4E5A}" srcOrd="2" destOrd="0" parTransId="{FBD4E25E-6EF5-40C8-9542-32C8CDD1B657}" sibTransId="{3E504EAA-CB99-47C3-8779-FCAE9AF4B463}"/>
    <dgm:cxn modelId="{793CF9ED-940C-402B-9064-EC82A9D8C6B3}" srcId="{64E23F6A-FCD9-4079-8DC3-1FC1FEE1813E}" destId="{5B2AA8DC-E0FE-4C4B-ADFD-FAF6668B1532}" srcOrd="6" destOrd="0" parTransId="{3BE1E61F-D6E8-429A-84ED-7E023738B7FC}" sibTransId="{113F789A-6535-4455-A930-E1A8B5F0DACD}"/>
    <dgm:cxn modelId="{B3A28815-2ECD-47D3-A9FC-16355BD031C8}" type="presParOf" srcId="{804EA417-535E-4170-AACA-9CC3273E793B}" destId="{2E873BAE-3210-439E-959F-FACF5D783000}" srcOrd="0" destOrd="0" presId="urn:microsoft.com/office/officeart/2008/layout/LinedList"/>
    <dgm:cxn modelId="{112B28F7-30B2-4D87-8E64-B73FF046875C}" type="presParOf" srcId="{804EA417-535E-4170-AACA-9CC3273E793B}" destId="{DB9C0F09-9408-456C-B129-A451FC6915EE}" srcOrd="1" destOrd="0" presId="urn:microsoft.com/office/officeart/2008/layout/LinedList"/>
    <dgm:cxn modelId="{F1ADB6A2-6BF7-4386-8F1C-D82241B55F05}" type="presParOf" srcId="{DB9C0F09-9408-456C-B129-A451FC6915EE}" destId="{F11ECF62-9276-4A42-8D8D-F340A95D05E0}" srcOrd="0" destOrd="0" presId="urn:microsoft.com/office/officeart/2008/layout/LinedList"/>
    <dgm:cxn modelId="{0CAC96D8-A419-4022-BF70-B6283DCDAC29}" type="presParOf" srcId="{DB9C0F09-9408-456C-B129-A451FC6915EE}" destId="{7BF28F30-6768-4FE7-AD58-9A277DE57C18}" srcOrd="1" destOrd="0" presId="urn:microsoft.com/office/officeart/2008/layout/LinedList"/>
    <dgm:cxn modelId="{52597539-33EE-4BAB-A017-1788E5EAA3EF}" type="presParOf" srcId="{804EA417-535E-4170-AACA-9CC3273E793B}" destId="{CF99680D-ED48-4C29-AF45-F95B728D81C0}" srcOrd="2" destOrd="0" presId="urn:microsoft.com/office/officeart/2008/layout/LinedList"/>
    <dgm:cxn modelId="{1BC0801D-D58D-4E05-8507-48E94A5C7E44}" type="presParOf" srcId="{804EA417-535E-4170-AACA-9CC3273E793B}" destId="{07198781-47CD-47E0-AFAF-20B9DFAF38DE}" srcOrd="3" destOrd="0" presId="urn:microsoft.com/office/officeart/2008/layout/LinedList"/>
    <dgm:cxn modelId="{CBC60DEE-8059-4973-BD31-996C0A6D9112}" type="presParOf" srcId="{07198781-47CD-47E0-AFAF-20B9DFAF38DE}" destId="{FB21F2BF-C579-43C7-8D84-44229AA6711F}" srcOrd="0" destOrd="0" presId="urn:microsoft.com/office/officeart/2008/layout/LinedList"/>
    <dgm:cxn modelId="{FE952290-2C15-492D-9D57-DFCEA128EBB1}" type="presParOf" srcId="{07198781-47CD-47E0-AFAF-20B9DFAF38DE}" destId="{D2779770-487B-4F77-849F-B2EA0B66F9CD}" srcOrd="1" destOrd="0" presId="urn:microsoft.com/office/officeart/2008/layout/LinedList"/>
    <dgm:cxn modelId="{D00A4E62-11C8-4F33-A95A-B8157827BF6A}" type="presParOf" srcId="{804EA417-535E-4170-AACA-9CC3273E793B}" destId="{E6362C26-1EA7-41A0-B573-A962F5A35E05}" srcOrd="4" destOrd="0" presId="urn:microsoft.com/office/officeart/2008/layout/LinedList"/>
    <dgm:cxn modelId="{A3B8F608-C93E-4EFA-B7FA-3F1402F1B22D}" type="presParOf" srcId="{804EA417-535E-4170-AACA-9CC3273E793B}" destId="{4A6769EE-34F7-4D6A-BC7D-3C0B09F31286}" srcOrd="5" destOrd="0" presId="urn:microsoft.com/office/officeart/2008/layout/LinedList"/>
    <dgm:cxn modelId="{A49046E2-CDE2-4F3D-B8C4-7FEFABE31DF2}" type="presParOf" srcId="{4A6769EE-34F7-4D6A-BC7D-3C0B09F31286}" destId="{CDBDBD8E-147F-4431-A52F-C7E0834FBDDF}" srcOrd="0" destOrd="0" presId="urn:microsoft.com/office/officeart/2008/layout/LinedList"/>
    <dgm:cxn modelId="{6B740148-5945-4946-99FC-0DB48CC9933B}" type="presParOf" srcId="{4A6769EE-34F7-4D6A-BC7D-3C0B09F31286}" destId="{5E0A2E87-2120-4DDA-A834-3035A2CD4AAE}" srcOrd="1" destOrd="0" presId="urn:microsoft.com/office/officeart/2008/layout/LinedList"/>
    <dgm:cxn modelId="{A4861DA5-C94E-41CA-AD33-61A34EB07CA1}" type="presParOf" srcId="{804EA417-535E-4170-AACA-9CC3273E793B}" destId="{F5B4D426-CA80-490F-AF1C-CBA7244A7EA2}" srcOrd="6" destOrd="0" presId="urn:microsoft.com/office/officeart/2008/layout/LinedList"/>
    <dgm:cxn modelId="{EB36BB2B-C57D-48CD-BB63-B3A4C4962B5E}" type="presParOf" srcId="{804EA417-535E-4170-AACA-9CC3273E793B}" destId="{2DD45E03-3C5B-4721-9999-8BA22D1D74A2}" srcOrd="7" destOrd="0" presId="urn:microsoft.com/office/officeart/2008/layout/LinedList"/>
    <dgm:cxn modelId="{9CA291A3-B8E1-4C43-A3BA-CF6357D5675B}" type="presParOf" srcId="{2DD45E03-3C5B-4721-9999-8BA22D1D74A2}" destId="{5AD3376F-166D-4EB9-9EA9-43D9E225C774}" srcOrd="0" destOrd="0" presId="urn:microsoft.com/office/officeart/2008/layout/LinedList"/>
    <dgm:cxn modelId="{C082D399-70B3-42F1-A227-415062CE2FA2}" type="presParOf" srcId="{2DD45E03-3C5B-4721-9999-8BA22D1D74A2}" destId="{086C0AE6-8C70-42CE-B946-0794212A9044}" srcOrd="1" destOrd="0" presId="urn:microsoft.com/office/officeart/2008/layout/LinedList"/>
    <dgm:cxn modelId="{47C9CDF9-31F8-4A53-84FE-BC91A2441D3F}" type="presParOf" srcId="{804EA417-535E-4170-AACA-9CC3273E793B}" destId="{8DB9D306-1FEF-42CC-AC48-95B528024121}" srcOrd="8" destOrd="0" presId="urn:microsoft.com/office/officeart/2008/layout/LinedList"/>
    <dgm:cxn modelId="{F8BE4353-7BD1-4CFF-A2B9-0D6C0E8234C2}" type="presParOf" srcId="{804EA417-535E-4170-AACA-9CC3273E793B}" destId="{CB4B5B8B-4F59-46E2-9BE4-DBC78428C232}" srcOrd="9" destOrd="0" presId="urn:microsoft.com/office/officeart/2008/layout/LinedList"/>
    <dgm:cxn modelId="{48D471F6-8B54-45A9-B10D-D8B5E03F5A25}" type="presParOf" srcId="{CB4B5B8B-4F59-46E2-9BE4-DBC78428C232}" destId="{485AB63C-F91A-4E27-85F2-2B3A6C71FCFB}" srcOrd="0" destOrd="0" presId="urn:microsoft.com/office/officeart/2008/layout/LinedList"/>
    <dgm:cxn modelId="{A8E226A0-E744-44E2-AAB3-E0F7475C9754}" type="presParOf" srcId="{CB4B5B8B-4F59-46E2-9BE4-DBC78428C232}" destId="{79FBB2AD-BCE4-4D56-A5F9-A416313A070B}" srcOrd="1" destOrd="0" presId="urn:microsoft.com/office/officeart/2008/layout/LinedList"/>
    <dgm:cxn modelId="{16F34553-BB57-46A2-96D3-D1A3C8BAB623}" type="presParOf" srcId="{804EA417-535E-4170-AACA-9CC3273E793B}" destId="{6F541DBF-760B-4217-AA42-06AE94FF523F}" srcOrd="10" destOrd="0" presId="urn:microsoft.com/office/officeart/2008/layout/LinedList"/>
    <dgm:cxn modelId="{D3799979-F2A1-441E-892A-636F76B015EF}" type="presParOf" srcId="{804EA417-535E-4170-AACA-9CC3273E793B}" destId="{4D238E7B-6FAC-4EA1-ADBF-D9A6BDA0A8B4}" srcOrd="11" destOrd="0" presId="urn:microsoft.com/office/officeart/2008/layout/LinedList"/>
    <dgm:cxn modelId="{14412124-6D5D-4A8E-A855-0E42998DF513}" type="presParOf" srcId="{4D238E7B-6FAC-4EA1-ADBF-D9A6BDA0A8B4}" destId="{8D370FF0-21F8-4927-93E9-A64C9F34A5EC}" srcOrd="0" destOrd="0" presId="urn:microsoft.com/office/officeart/2008/layout/LinedList"/>
    <dgm:cxn modelId="{5F663C26-CDE0-4BB6-95AB-A20AB6213F07}" type="presParOf" srcId="{4D238E7B-6FAC-4EA1-ADBF-D9A6BDA0A8B4}" destId="{138234C0-BB84-4CCC-B393-CC06FCB6D8F0}" srcOrd="1" destOrd="0" presId="urn:microsoft.com/office/officeart/2008/layout/LinedList"/>
    <dgm:cxn modelId="{C468A5CA-E18B-45AC-90CD-42C66C08736F}" type="presParOf" srcId="{804EA417-535E-4170-AACA-9CC3273E793B}" destId="{0DEC226B-3EE1-42D2-A26C-2C88EECC26F6}" srcOrd="12" destOrd="0" presId="urn:microsoft.com/office/officeart/2008/layout/LinedList"/>
    <dgm:cxn modelId="{B4E90068-5D57-4307-B381-55A3F422E3FF}" type="presParOf" srcId="{804EA417-535E-4170-AACA-9CC3273E793B}" destId="{6D6CEE5B-2ECB-4B41-BEC9-22B7EA2E505E}" srcOrd="13" destOrd="0" presId="urn:microsoft.com/office/officeart/2008/layout/LinedList"/>
    <dgm:cxn modelId="{B4F6D5A1-5F83-4183-B161-C63C1F64A9C1}" type="presParOf" srcId="{6D6CEE5B-2ECB-4B41-BEC9-22B7EA2E505E}" destId="{6BDBF633-475B-4ECE-AEDD-586BCD82201B}" srcOrd="0" destOrd="0" presId="urn:microsoft.com/office/officeart/2008/layout/LinedList"/>
    <dgm:cxn modelId="{531B0C5D-F17C-482F-8A41-8534086F117C}" type="presParOf" srcId="{6D6CEE5B-2ECB-4B41-BEC9-22B7EA2E505E}" destId="{FFBE50C2-C0AE-4AC4-A0AD-AFDCA2F01A1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21FE78-F10F-4108-9638-CD876224AD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4F99212-4BDF-4861-BC50-B4DB63554B52}">
      <dgm:prSet/>
      <dgm:spPr/>
      <dgm:t>
        <a:bodyPr/>
        <a:lstStyle/>
        <a:p>
          <a:r>
            <a:rPr lang="en-US" dirty="0"/>
            <a:t>What is one example of how you are leading adaptively? </a:t>
          </a:r>
        </a:p>
      </dgm:t>
    </dgm:pt>
    <dgm:pt modelId="{DBE183C9-062A-4361-8686-D65164A147F2}" type="parTrans" cxnId="{5ABA964A-8837-41F9-B1A4-2582FD88E54E}">
      <dgm:prSet/>
      <dgm:spPr/>
      <dgm:t>
        <a:bodyPr/>
        <a:lstStyle/>
        <a:p>
          <a:endParaRPr lang="en-US"/>
        </a:p>
      </dgm:t>
    </dgm:pt>
    <dgm:pt modelId="{084FBEC2-ACE3-4775-8C0B-FAD4C98C89F8}" type="sibTrans" cxnId="{5ABA964A-8837-41F9-B1A4-2582FD88E54E}">
      <dgm:prSet/>
      <dgm:spPr/>
      <dgm:t>
        <a:bodyPr/>
        <a:lstStyle/>
        <a:p>
          <a:endParaRPr lang="en-US"/>
        </a:p>
      </dgm:t>
    </dgm:pt>
    <dgm:pt modelId="{0FCAEC96-A119-42AC-8F62-6F98A76B0C92}">
      <dgm:prSet/>
      <dgm:spPr/>
      <dgm:t>
        <a:bodyPr/>
        <a:lstStyle/>
        <a:p>
          <a:r>
            <a:rPr lang="en-US" dirty="0"/>
            <a:t>How could you apply one of these practices to your most complicated challenge? </a:t>
          </a:r>
        </a:p>
      </dgm:t>
    </dgm:pt>
    <dgm:pt modelId="{E017E12A-E749-48C6-8B82-B2637A5CF175}" type="parTrans" cxnId="{CFB6B8AB-8A11-45EB-9BEB-CFC43F35855A}">
      <dgm:prSet/>
      <dgm:spPr/>
      <dgm:t>
        <a:bodyPr/>
        <a:lstStyle/>
        <a:p>
          <a:endParaRPr lang="en-US"/>
        </a:p>
      </dgm:t>
    </dgm:pt>
    <dgm:pt modelId="{31E89867-56CE-445B-B3C3-C9985AB6E7A4}" type="sibTrans" cxnId="{CFB6B8AB-8A11-45EB-9BEB-CFC43F35855A}">
      <dgm:prSet/>
      <dgm:spPr/>
      <dgm:t>
        <a:bodyPr/>
        <a:lstStyle/>
        <a:p>
          <a:endParaRPr lang="en-US"/>
        </a:p>
      </dgm:t>
    </dgm:pt>
    <dgm:pt modelId="{B7F6E167-39BC-4463-9F8B-C8F4CE83F722}" type="pres">
      <dgm:prSet presAssocID="{5C21FE78-F10F-4108-9638-CD876224ADDB}" presName="linear" presStyleCnt="0">
        <dgm:presLayoutVars>
          <dgm:animLvl val="lvl"/>
          <dgm:resizeHandles val="exact"/>
        </dgm:presLayoutVars>
      </dgm:prSet>
      <dgm:spPr/>
    </dgm:pt>
    <dgm:pt modelId="{314DB119-4B8B-423A-8676-B8DD4F127042}" type="pres">
      <dgm:prSet presAssocID="{E4F99212-4BDF-4861-BC50-B4DB63554B52}" presName="parentText" presStyleLbl="node1" presStyleIdx="0" presStyleCnt="2">
        <dgm:presLayoutVars>
          <dgm:chMax val="0"/>
          <dgm:bulletEnabled val="1"/>
        </dgm:presLayoutVars>
      </dgm:prSet>
      <dgm:spPr/>
    </dgm:pt>
    <dgm:pt modelId="{93DEBE97-FC54-4F9E-87E9-7317727421B5}" type="pres">
      <dgm:prSet presAssocID="{084FBEC2-ACE3-4775-8C0B-FAD4C98C89F8}" presName="spacer" presStyleCnt="0"/>
      <dgm:spPr/>
    </dgm:pt>
    <dgm:pt modelId="{9929B2AB-6846-47F1-A1FE-C7C81D7A349E}" type="pres">
      <dgm:prSet presAssocID="{0FCAEC96-A119-42AC-8F62-6F98A76B0C92}" presName="parentText" presStyleLbl="node1" presStyleIdx="1" presStyleCnt="2">
        <dgm:presLayoutVars>
          <dgm:chMax val="0"/>
          <dgm:bulletEnabled val="1"/>
        </dgm:presLayoutVars>
      </dgm:prSet>
      <dgm:spPr/>
    </dgm:pt>
  </dgm:ptLst>
  <dgm:cxnLst>
    <dgm:cxn modelId="{F4954F41-1957-4AEE-BD83-83DA7EE126C7}" type="presOf" srcId="{5C21FE78-F10F-4108-9638-CD876224ADDB}" destId="{B7F6E167-39BC-4463-9F8B-C8F4CE83F722}" srcOrd="0" destOrd="0" presId="urn:microsoft.com/office/officeart/2005/8/layout/vList2"/>
    <dgm:cxn modelId="{5ABA964A-8837-41F9-B1A4-2582FD88E54E}" srcId="{5C21FE78-F10F-4108-9638-CD876224ADDB}" destId="{E4F99212-4BDF-4861-BC50-B4DB63554B52}" srcOrd="0" destOrd="0" parTransId="{DBE183C9-062A-4361-8686-D65164A147F2}" sibTransId="{084FBEC2-ACE3-4775-8C0B-FAD4C98C89F8}"/>
    <dgm:cxn modelId="{CFB6B8AB-8A11-45EB-9BEB-CFC43F35855A}" srcId="{5C21FE78-F10F-4108-9638-CD876224ADDB}" destId="{0FCAEC96-A119-42AC-8F62-6F98A76B0C92}" srcOrd="1" destOrd="0" parTransId="{E017E12A-E749-48C6-8B82-B2637A5CF175}" sibTransId="{31E89867-56CE-445B-B3C3-C9985AB6E7A4}"/>
    <dgm:cxn modelId="{6769E0D7-09A9-4AC8-A5B5-97455B451084}" type="presOf" srcId="{E4F99212-4BDF-4861-BC50-B4DB63554B52}" destId="{314DB119-4B8B-423A-8676-B8DD4F127042}" srcOrd="0" destOrd="0" presId="urn:microsoft.com/office/officeart/2005/8/layout/vList2"/>
    <dgm:cxn modelId="{B795D6DE-4EC9-405B-A57C-9AD8C6D293D6}" type="presOf" srcId="{0FCAEC96-A119-42AC-8F62-6F98A76B0C92}" destId="{9929B2AB-6846-47F1-A1FE-C7C81D7A349E}" srcOrd="0" destOrd="0" presId="urn:microsoft.com/office/officeart/2005/8/layout/vList2"/>
    <dgm:cxn modelId="{E323EF49-EDA6-4267-BC05-E0D354A96930}" type="presParOf" srcId="{B7F6E167-39BC-4463-9F8B-C8F4CE83F722}" destId="{314DB119-4B8B-423A-8676-B8DD4F127042}" srcOrd="0" destOrd="0" presId="urn:microsoft.com/office/officeart/2005/8/layout/vList2"/>
    <dgm:cxn modelId="{861C56B5-D582-4DC3-A185-B3615A54F889}" type="presParOf" srcId="{B7F6E167-39BC-4463-9F8B-C8F4CE83F722}" destId="{93DEBE97-FC54-4F9E-87E9-7317727421B5}" srcOrd="1" destOrd="0" presId="urn:microsoft.com/office/officeart/2005/8/layout/vList2"/>
    <dgm:cxn modelId="{541DD2AC-0654-45A1-BA71-8DD9BEA38F9C}" type="presParOf" srcId="{B7F6E167-39BC-4463-9F8B-C8F4CE83F722}" destId="{9929B2AB-6846-47F1-A1FE-C7C81D7A349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9E296-BA9F-4169-964C-74B38A7F5A5D}">
      <dsp:nvSpPr>
        <dsp:cNvPr id="0" name=""/>
        <dsp:cNvSpPr/>
      </dsp:nvSpPr>
      <dsp:spPr>
        <a:xfrm>
          <a:off x="0" y="499"/>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D6FC9-AC88-4A89-BDA0-43E94723F47E}">
      <dsp:nvSpPr>
        <dsp:cNvPr id="0" name=""/>
        <dsp:cNvSpPr/>
      </dsp:nvSpPr>
      <dsp:spPr>
        <a:xfrm>
          <a:off x="207928" y="155156"/>
          <a:ext cx="378050" cy="378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ED05A5-3496-4C28-880B-6D79338A1EB7}">
      <dsp:nvSpPr>
        <dsp:cNvPr id="0" name=""/>
        <dsp:cNvSpPr/>
      </dsp:nvSpPr>
      <dsp:spPr>
        <a:xfrm>
          <a:off x="793907" y="499"/>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Invite the Holy Spirit to guide our conversations </a:t>
          </a:r>
        </a:p>
      </dsp:txBody>
      <dsp:txXfrm>
        <a:off x="793907" y="499"/>
        <a:ext cx="6209869" cy="687365"/>
      </dsp:txXfrm>
    </dsp:sp>
    <dsp:sp modelId="{A63365FD-7FFA-4DD8-AF26-C63633187A24}">
      <dsp:nvSpPr>
        <dsp:cNvPr id="0" name=""/>
        <dsp:cNvSpPr/>
      </dsp:nvSpPr>
      <dsp:spPr>
        <a:xfrm>
          <a:off x="0" y="859706"/>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A84F8-4A0E-4A37-869C-92B43188E3A6}">
      <dsp:nvSpPr>
        <dsp:cNvPr id="0" name=""/>
        <dsp:cNvSpPr/>
      </dsp:nvSpPr>
      <dsp:spPr>
        <a:xfrm>
          <a:off x="207928" y="1014363"/>
          <a:ext cx="378050" cy="378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722A3-C55D-49B1-8341-A88DF4E20B57}">
      <dsp:nvSpPr>
        <dsp:cNvPr id="0" name=""/>
        <dsp:cNvSpPr/>
      </dsp:nvSpPr>
      <dsp:spPr>
        <a:xfrm>
          <a:off x="793907" y="859706"/>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Become aware of new ways of identifying and handling challenges </a:t>
          </a:r>
        </a:p>
      </dsp:txBody>
      <dsp:txXfrm>
        <a:off x="793907" y="859706"/>
        <a:ext cx="6209869" cy="687365"/>
      </dsp:txXfrm>
    </dsp:sp>
    <dsp:sp modelId="{05217FB4-F529-4AA4-8931-93A0F6B4B019}">
      <dsp:nvSpPr>
        <dsp:cNvPr id="0" name=""/>
        <dsp:cNvSpPr/>
      </dsp:nvSpPr>
      <dsp:spPr>
        <a:xfrm>
          <a:off x="0" y="1718912"/>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E57D0-5CD8-426A-A767-81F0D89C8A8A}">
      <dsp:nvSpPr>
        <dsp:cNvPr id="0" name=""/>
        <dsp:cNvSpPr/>
      </dsp:nvSpPr>
      <dsp:spPr>
        <a:xfrm>
          <a:off x="207928" y="1873570"/>
          <a:ext cx="378050" cy="378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951D9-DCAC-48E5-A88A-68878A4180C4}">
      <dsp:nvSpPr>
        <dsp:cNvPr id="0" name=""/>
        <dsp:cNvSpPr/>
      </dsp:nvSpPr>
      <dsp:spPr>
        <a:xfrm>
          <a:off x="793907" y="1718912"/>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Reflect on how complex problems require deeper diagnosis and new approaches </a:t>
          </a:r>
        </a:p>
      </dsp:txBody>
      <dsp:txXfrm>
        <a:off x="793907" y="1718912"/>
        <a:ext cx="6209869" cy="687365"/>
      </dsp:txXfrm>
    </dsp:sp>
    <dsp:sp modelId="{C9D999DB-F053-4AF8-9161-32BCFBC266A4}">
      <dsp:nvSpPr>
        <dsp:cNvPr id="0" name=""/>
        <dsp:cNvSpPr/>
      </dsp:nvSpPr>
      <dsp:spPr>
        <a:xfrm>
          <a:off x="0" y="2578119"/>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F8D8D-7C5D-4B8E-AAB8-C5BF61448355}">
      <dsp:nvSpPr>
        <dsp:cNvPr id="0" name=""/>
        <dsp:cNvSpPr/>
      </dsp:nvSpPr>
      <dsp:spPr>
        <a:xfrm>
          <a:off x="207928" y="2732777"/>
          <a:ext cx="378050" cy="378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700C7D-1433-419A-A250-56D34CAE576E}">
      <dsp:nvSpPr>
        <dsp:cNvPr id="0" name=""/>
        <dsp:cNvSpPr/>
      </dsp:nvSpPr>
      <dsp:spPr>
        <a:xfrm>
          <a:off x="793907" y="2578119"/>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Draw from their leadership and resources and learn from one another's lived experience </a:t>
          </a:r>
        </a:p>
      </dsp:txBody>
      <dsp:txXfrm>
        <a:off x="793907" y="2578119"/>
        <a:ext cx="6209869" cy="687365"/>
      </dsp:txXfrm>
    </dsp:sp>
    <dsp:sp modelId="{86517117-B3AC-4A41-B381-CF337FE65C9D}">
      <dsp:nvSpPr>
        <dsp:cNvPr id="0" name=""/>
        <dsp:cNvSpPr/>
      </dsp:nvSpPr>
      <dsp:spPr>
        <a:xfrm>
          <a:off x="0" y="3437326"/>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8E10C-3CE7-4074-B4F9-C3F19F5A9FEB}">
      <dsp:nvSpPr>
        <dsp:cNvPr id="0" name=""/>
        <dsp:cNvSpPr/>
      </dsp:nvSpPr>
      <dsp:spPr>
        <a:xfrm>
          <a:off x="207928" y="3591983"/>
          <a:ext cx="378050" cy="3780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367E2-7928-4AEA-9703-69B881F841BE}">
      <dsp:nvSpPr>
        <dsp:cNvPr id="0" name=""/>
        <dsp:cNvSpPr/>
      </dsp:nvSpPr>
      <dsp:spPr>
        <a:xfrm>
          <a:off x="793907" y="3437326"/>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Consider new attitudes and mindsets essential to a new way of leading </a:t>
          </a:r>
        </a:p>
      </dsp:txBody>
      <dsp:txXfrm>
        <a:off x="793907" y="3437326"/>
        <a:ext cx="6209869" cy="687365"/>
      </dsp:txXfrm>
    </dsp:sp>
    <dsp:sp modelId="{87BBC1EC-9353-401C-BC51-74CAB76063E1}">
      <dsp:nvSpPr>
        <dsp:cNvPr id="0" name=""/>
        <dsp:cNvSpPr/>
      </dsp:nvSpPr>
      <dsp:spPr>
        <a:xfrm>
          <a:off x="0" y="4296533"/>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35441-965F-4039-B980-7068BFFC7597}">
      <dsp:nvSpPr>
        <dsp:cNvPr id="0" name=""/>
        <dsp:cNvSpPr/>
      </dsp:nvSpPr>
      <dsp:spPr>
        <a:xfrm>
          <a:off x="207928" y="4451190"/>
          <a:ext cx="378050" cy="3780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37D0BF-AE38-4B3C-B2A8-04EEB7EF02EF}">
      <dsp:nvSpPr>
        <dsp:cNvPr id="0" name=""/>
        <dsp:cNvSpPr/>
      </dsp:nvSpPr>
      <dsp:spPr>
        <a:xfrm>
          <a:off x="793907" y="4296533"/>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Learn specific practices that enhance their adaptive capacity </a:t>
          </a:r>
        </a:p>
      </dsp:txBody>
      <dsp:txXfrm>
        <a:off x="793907" y="4296533"/>
        <a:ext cx="6209869" cy="687365"/>
      </dsp:txXfrm>
    </dsp:sp>
    <dsp:sp modelId="{CBF1CE1E-C61E-4F4C-B55C-46DA323270CC}">
      <dsp:nvSpPr>
        <dsp:cNvPr id="0" name=""/>
        <dsp:cNvSpPr/>
      </dsp:nvSpPr>
      <dsp:spPr>
        <a:xfrm>
          <a:off x="0" y="5155740"/>
          <a:ext cx="7003777" cy="6873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7C53B-F715-42F9-90DA-E6E660353A35}">
      <dsp:nvSpPr>
        <dsp:cNvPr id="0" name=""/>
        <dsp:cNvSpPr/>
      </dsp:nvSpPr>
      <dsp:spPr>
        <a:xfrm>
          <a:off x="207928" y="5310397"/>
          <a:ext cx="378050" cy="3780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E9A10A-6FE3-409F-A913-2FEE408C3389}">
      <dsp:nvSpPr>
        <dsp:cNvPr id="0" name=""/>
        <dsp:cNvSpPr/>
      </dsp:nvSpPr>
      <dsp:spPr>
        <a:xfrm>
          <a:off x="793907" y="5155740"/>
          <a:ext cx="6209869" cy="687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746" tIns="72746" rIns="72746" bIns="72746" numCol="1" spcCol="1270" anchor="ctr" anchorCtr="0">
          <a:noAutofit/>
        </a:bodyPr>
        <a:lstStyle/>
        <a:p>
          <a:pPr marL="0" lvl="0" indent="0" algn="l" defTabSz="711200">
            <a:lnSpc>
              <a:spcPct val="100000"/>
            </a:lnSpc>
            <a:spcBef>
              <a:spcPct val="0"/>
            </a:spcBef>
            <a:spcAft>
              <a:spcPct val="35000"/>
            </a:spcAft>
            <a:buNone/>
          </a:pPr>
          <a:r>
            <a:rPr lang="en-US" sz="1600" kern="1200"/>
            <a:t>Commit to practicing synodality in daily life.</a:t>
          </a:r>
        </a:p>
      </dsp:txBody>
      <dsp:txXfrm>
        <a:off x="793907" y="5155740"/>
        <a:ext cx="6209869" cy="687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0E70E-98B8-4723-B57A-1BACA3AB0932}">
      <dsp:nvSpPr>
        <dsp:cNvPr id="0" name=""/>
        <dsp:cNvSpPr/>
      </dsp:nvSpPr>
      <dsp:spPr>
        <a:xfrm>
          <a:off x="0" y="33614"/>
          <a:ext cx="10156531" cy="2078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Think of a word, phrase, or sentence from the prayer that is special to you? </a:t>
          </a:r>
        </a:p>
      </dsp:txBody>
      <dsp:txXfrm>
        <a:off x="101464" y="135078"/>
        <a:ext cx="9953603" cy="1875577"/>
      </dsp:txXfrm>
    </dsp:sp>
    <dsp:sp modelId="{EA9DEF0F-C9B3-4965-AEA5-97D7AB4CD468}">
      <dsp:nvSpPr>
        <dsp:cNvPr id="0" name=""/>
        <dsp:cNvSpPr/>
      </dsp:nvSpPr>
      <dsp:spPr>
        <a:xfrm>
          <a:off x="0" y="2221559"/>
          <a:ext cx="10156531" cy="2078505"/>
        </a:xfrm>
        <a:prstGeom prst="round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For two minutes, close your eyes and silently repeat the words that were special to you several times.</a:t>
          </a:r>
        </a:p>
      </dsp:txBody>
      <dsp:txXfrm>
        <a:off x="101464" y="2323023"/>
        <a:ext cx="9953603" cy="187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3DA6C-06B8-46D8-9AA6-C42375895C43}">
      <dsp:nvSpPr>
        <dsp:cNvPr id="0" name=""/>
        <dsp:cNvSpPr/>
      </dsp:nvSpPr>
      <dsp:spPr>
        <a:xfrm>
          <a:off x="0" y="0"/>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C3565-9543-4A71-9BCD-119B2A9FEA6D}">
      <dsp:nvSpPr>
        <dsp:cNvPr id="0" name=""/>
        <dsp:cNvSpPr/>
      </dsp:nvSpPr>
      <dsp:spPr>
        <a:xfrm>
          <a:off x="0" y="0"/>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Volatile</a:t>
          </a:r>
          <a:r>
            <a:rPr lang="en-US" sz="2800" kern="1200" dirty="0"/>
            <a:t>: The environment demands you react quickly to ongoing changes that are unpredictable and out of your control </a:t>
          </a:r>
        </a:p>
      </dsp:txBody>
      <dsp:txXfrm>
        <a:off x="0" y="0"/>
        <a:ext cx="7003777" cy="1460901"/>
      </dsp:txXfrm>
    </dsp:sp>
    <dsp:sp modelId="{9DA17C45-2E43-413C-A881-A6BD0E3BD317}">
      <dsp:nvSpPr>
        <dsp:cNvPr id="0" name=""/>
        <dsp:cNvSpPr/>
      </dsp:nvSpPr>
      <dsp:spPr>
        <a:xfrm>
          <a:off x="0" y="1460901"/>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E0388-2E16-4306-A4EB-D1FD66D2BD05}">
      <dsp:nvSpPr>
        <dsp:cNvPr id="0" name=""/>
        <dsp:cNvSpPr/>
      </dsp:nvSpPr>
      <dsp:spPr>
        <a:xfrm>
          <a:off x="0" y="1460901"/>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Uncertain</a:t>
          </a:r>
          <a:r>
            <a:rPr lang="en-US" sz="2800" kern="1200" dirty="0"/>
            <a:t>: The environment requires you to take action without certainty </a:t>
          </a:r>
        </a:p>
      </dsp:txBody>
      <dsp:txXfrm>
        <a:off x="0" y="1460901"/>
        <a:ext cx="7003777" cy="1460901"/>
      </dsp:txXfrm>
    </dsp:sp>
    <dsp:sp modelId="{B5F66DAA-F7AB-4339-B83F-41BA76A2455D}">
      <dsp:nvSpPr>
        <dsp:cNvPr id="0" name=""/>
        <dsp:cNvSpPr/>
      </dsp:nvSpPr>
      <dsp:spPr>
        <a:xfrm>
          <a:off x="0" y="2921802"/>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64BD6-E7D8-4449-A138-43A26474A66A}">
      <dsp:nvSpPr>
        <dsp:cNvPr id="0" name=""/>
        <dsp:cNvSpPr/>
      </dsp:nvSpPr>
      <dsp:spPr>
        <a:xfrm>
          <a:off x="0" y="2921802"/>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Complex</a:t>
          </a:r>
          <a:r>
            <a:rPr lang="en-US" sz="2800" kern="1200" dirty="0"/>
            <a:t>: The environment is dynamic, with many interdependencies </a:t>
          </a:r>
        </a:p>
      </dsp:txBody>
      <dsp:txXfrm>
        <a:off x="0" y="2921802"/>
        <a:ext cx="7003777" cy="1460901"/>
      </dsp:txXfrm>
    </dsp:sp>
    <dsp:sp modelId="{261056DB-5E95-429E-B919-20773C19ADB1}">
      <dsp:nvSpPr>
        <dsp:cNvPr id="0" name=""/>
        <dsp:cNvSpPr/>
      </dsp:nvSpPr>
      <dsp:spPr>
        <a:xfrm>
          <a:off x="0" y="4382703"/>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CE825-6496-4DE0-BE0D-EDBA79640D40}">
      <dsp:nvSpPr>
        <dsp:cNvPr id="0" name=""/>
        <dsp:cNvSpPr/>
      </dsp:nvSpPr>
      <dsp:spPr>
        <a:xfrm>
          <a:off x="0" y="4382703"/>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Ambiguous</a:t>
          </a:r>
          <a:r>
            <a:rPr lang="en-US" sz="2800" kern="1200" dirty="0"/>
            <a:t>: The environment is unfamiliar, outside of your expertise. </a:t>
          </a:r>
        </a:p>
      </dsp:txBody>
      <dsp:txXfrm>
        <a:off x="0" y="4382703"/>
        <a:ext cx="7003777" cy="1460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29D46-F95C-4149-8954-04D936E41F40}">
      <dsp:nvSpPr>
        <dsp:cNvPr id="0" name=""/>
        <dsp:cNvSpPr/>
      </dsp:nvSpPr>
      <dsp:spPr>
        <a:xfrm>
          <a:off x="49" y="39277"/>
          <a:ext cx="4745996" cy="145522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Technical Problems</a:t>
          </a:r>
        </a:p>
      </dsp:txBody>
      <dsp:txXfrm>
        <a:off x="49" y="39277"/>
        <a:ext cx="4745996" cy="1455224"/>
      </dsp:txXfrm>
    </dsp:sp>
    <dsp:sp modelId="{A8532CB3-DED7-4A9E-ADFD-43493F231A4F}">
      <dsp:nvSpPr>
        <dsp:cNvPr id="0" name=""/>
        <dsp:cNvSpPr/>
      </dsp:nvSpPr>
      <dsp:spPr>
        <a:xfrm>
          <a:off x="49" y="1494501"/>
          <a:ext cx="4745996" cy="27999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Experts can solve</a:t>
          </a:r>
        </a:p>
      </dsp:txBody>
      <dsp:txXfrm>
        <a:off x="49" y="1494501"/>
        <a:ext cx="4745996" cy="2799900"/>
      </dsp:txXfrm>
    </dsp:sp>
    <dsp:sp modelId="{1245AFEE-9153-4D23-9D95-17C54EAB9E0C}">
      <dsp:nvSpPr>
        <dsp:cNvPr id="0" name=""/>
        <dsp:cNvSpPr/>
      </dsp:nvSpPr>
      <dsp:spPr>
        <a:xfrm>
          <a:off x="5410485" y="39277"/>
          <a:ext cx="4745996" cy="1455224"/>
        </a:xfrm>
        <a:prstGeom prst="rect">
          <a:avLst/>
        </a:prstGeom>
        <a:solidFill>
          <a:schemeClr val="accent2">
            <a:hueOff val="9586696"/>
            <a:satOff val="31313"/>
            <a:lumOff val="-26666"/>
            <a:alphaOff val="0"/>
          </a:schemeClr>
        </a:solidFill>
        <a:ln w="12700" cap="flat" cmpd="sng" algn="ctr">
          <a:solidFill>
            <a:schemeClr val="accent2">
              <a:hueOff val="9586696"/>
              <a:satOff val="31313"/>
              <a:lumOff val="-2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Adaptive Challenges</a:t>
          </a:r>
        </a:p>
      </dsp:txBody>
      <dsp:txXfrm>
        <a:off x="5410485" y="39277"/>
        <a:ext cx="4745996" cy="1455224"/>
      </dsp:txXfrm>
    </dsp:sp>
    <dsp:sp modelId="{68A55BC2-4B46-4F1D-8C74-454A194AC537}">
      <dsp:nvSpPr>
        <dsp:cNvPr id="0" name=""/>
        <dsp:cNvSpPr/>
      </dsp:nvSpPr>
      <dsp:spPr>
        <a:xfrm>
          <a:off x="5410485" y="1494501"/>
          <a:ext cx="4745996" cy="2799900"/>
        </a:xfrm>
        <a:prstGeom prst="rect">
          <a:avLst/>
        </a:prstGeom>
        <a:solidFill>
          <a:schemeClr val="accent2">
            <a:tint val="40000"/>
            <a:alpha val="90000"/>
            <a:hueOff val="9413270"/>
            <a:satOff val="1309"/>
            <a:lumOff val="-4631"/>
            <a:alphaOff val="0"/>
          </a:schemeClr>
        </a:solidFill>
        <a:ln w="12700" cap="flat" cmpd="sng" algn="ctr">
          <a:solidFill>
            <a:schemeClr val="accent2">
              <a:tint val="40000"/>
              <a:alpha val="90000"/>
              <a:hueOff val="9413270"/>
              <a:satOff val="1309"/>
              <a:lumOff val="-4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t>Volatile, unpredictable, complex, ambiguous</a:t>
          </a:r>
        </a:p>
      </dsp:txBody>
      <dsp:txXfrm>
        <a:off x="5410485" y="1494501"/>
        <a:ext cx="4745996" cy="2799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29D46-F95C-4149-8954-04D936E41F40}">
      <dsp:nvSpPr>
        <dsp:cNvPr id="0" name=""/>
        <dsp:cNvSpPr/>
      </dsp:nvSpPr>
      <dsp:spPr>
        <a:xfrm>
          <a:off x="0" y="124251"/>
          <a:ext cx="9775532" cy="138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kern="1200" dirty="0"/>
            <a:t>Adaptive Challenges</a:t>
          </a:r>
        </a:p>
      </dsp:txBody>
      <dsp:txXfrm>
        <a:off x="0" y="124251"/>
        <a:ext cx="9775532" cy="1382400"/>
      </dsp:txXfrm>
    </dsp:sp>
    <dsp:sp modelId="{A8532CB3-DED7-4A9E-ADFD-43493F231A4F}">
      <dsp:nvSpPr>
        <dsp:cNvPr id="0" name=""/>
        <dsp:cNvSpPr/>
      </dsp:nvSpPr>
      <dsp:spPr>
        <a:xfrm>
          <a:off x="0" y="1506651"/>
          <a:ext cx="9775532" cy="35575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Systemic Thinking</a:t>
          </a:r>
        </a:p>
        <a:p>
          <a:pPr marL="285750" lvl="1" indent="-285750" algn="l" defTabSz="2133600">
            <a:lnSpc>
              <a:spcPct val="90000"/>
            </a:lnSpc>
            <a:spcBef>
              <a:spcPct val="0"/>
            </a:spcBef>
            <a:spcAft>
              <a:spcPct val="15000"/>
            </a:spcAft>
            <a:buChar char="•"/>
          </a:pPr>
          <a:r>
            <a:rPr lang="en-US" sz="4800" kern="1200" dirty="0"/>
            <a:t>Values, beliefs, roles &amp; relationships</a:t>
          </a:r>
        </a:p>
        <a:p>
          <a:pPr marL="285750" lvl="1" indent="-285750" algn="l" defTabSz="2133600">
            <a:lnSpc>
              <a:spcPct val="90000"/>
            </a:lnSpc>
            <a:spcBef>
              <a:spcPct val="0"/>
            </a:spcBef>
            <a:spcAft>
              <a:spcPct val="15000"/>
            </a:spcAft>
            <a:buChar char="•"/>
          </a:pPr>
          <a:r>
            <a:rPr lang="en-US" sz="4800" kern="1200" dirty="0"/>
            <a:t>Adopt an experimental mindset</a:t>
          </a:r>
        </a:p>
      </dsp:txBody>
      <dsp:txXfrm>
        <a:off x="0" y="1506651"/>
        <a:ext cx="9775532" cy="3557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73BAE-3210-439E-959F-FACF5D783000}">
      <dsp:nvSpPr>
        <dsp:cNvPr id="0" name=""/>
        <dsp:cNvSpPr/>
      </dsp:nvSpPr>
      <dsp:spPr>
        <a:xfrm>
          <a:off x="0" y="483"/>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ECF62-9276-4A42-8D8D-F340A95D05E0}">
      <dsp:nvSpPr>
        <dsp:cNvPr id="0" name=""/>
        <dsp:cNvSpPr/>
      </dsp:nvSpPr>
      <dsp:spPr>
        <a:xfrm>
          <a:off x="0" y="483"/>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1. Get on the balcony, </a:t>
          </a:r>
          <a:r>
            <a:rPr lang="en-US" sz="1600" kern="1200" dirty="0"/>
            <a:t>Distinguish Subject from Object: Maintain perspective by observing the system above the action. </a:t>
          </a:r>
        </a:p>
      </dsp:txBody>
      <dsp:txXfrm>
        <a:off x="0" y="483"/>
        <a:ext cx="11318789" cy="565918"/>
      </dsp:txXfrm>
    </dsp:sp>
    <dsp:sp modelId="{CF99680D-ED48-4C29-AF45-F95B728D81C0}">
      <dsp:nvSpPr>
        <dsp:cNvPr id="0" name=""/>
        <dsp:cNvSpPr/>
      </dsp:nvSpPr>
      <dsp:spPr>
        <a:xfrm>
          <a:off x="0" y="566402"/>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1F2BF-C579-43C7-8D84-44229AA6711F}">
      <dsp:nvSpPr>
        <dsp:cNvPr id="0" name=""/>
        <dsp:cNvSpPr/>
      </dsp:nvSpPr>
      <dsp:spPr>
        <a:xfrm>
          <a:off x="0" y="566402"/>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2. Think politically: </a:t>
          </a:r>
          <a:r>
            <a:rPr lang="en-US" sz="1600" kern="1200" dirty="0"/>
            <a:t>What are each stakeholder’s values, loyalties, risks of loss, and hidden alliances? </a:t>
          </a:r>
        </a:p>
      </dsp:txBody>
      <dsp:txXfrm>
        <a:off x="0" y="566402"/>
        <a:ext cx="11318789" cy="565918"/>
      </dsp:txXfrm>
    </dsp:sp>
    <dsp:sp modelId="{E6362C26-1EA7-41A0-B573-A962F5A35E05}">
      <dsp:nvSpPr>
        <dsp:cNvPr id="0" name=""/>
        <dsp:cNvSpPr/>
      </dsp:nvSpPr>
      <dsp:spPr>
        <a:xfrm>
          <a:off x="0" y="1132321"/>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DBD8E-147F-4431-A52F-C7E0834FBDDF}">
      <dsp:nvSpPr>
        <dsp:cNvPr id="0" name=""/>
        <dsp:cNvSpPr/>
      </dsp:nvSpPr>
      <dsp:spPr>
        <a:xfrm>
          <a:off x="0" y="1132321"/>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3. Orchestrate the conflict: </a:t>
          </a:r>
          <a:r>
            <a:rPr lang="en-US" sz="1600" kern="1200" dirty="0"/>
            <a:t>Create a “holding environment” where people can tackle tough questions honestly. </a:t>
          </a:r>
        </a:p>
      </dsp:txBody>
      <dsp:txXfrm>
        <a:off x="0" y="1132321"/>
        <a:ext cx="11318789" cy="565918"/>
      </dsp:txXfrm>
    </dsp:sp>
    <dsp:sp modelId="{F5B4D426-CA80-490F-AF1C-CBA7244A7EA2}">
      <dsp:nvSpPr>
        <dsp:cNvPr id="0" name=""/>
        <dsp:cNvSpPr/>
      </dsp:nvSpPr>
      <dsp:spPr>
        <a:xfrm>
          <a:off x="0" y="1698240"/>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3376F-166D-4EB9-9EA9-43D9E225C774}">
      <dsp:nvSpPr>
        <dsp:cNvPr id="0" name=""/>
        <dsp:cNvSpPr/>
      </dsp:nvSpPr>
      <dsp:spPr>
        <a:xfrm>
          <a:off x="0" y="1698240"/>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4. Discipline attention to the real issues</a:t>
          </a:r>
          <a:r>
            <a:rPr lang="en-US" sz="1600" kern="1200" dirty="0"/>
            <a:t>: Don’t be distracted by the noise and confusion.</a:t>
          </a:r>
        </a:p>
      </dsp:txBody>
      <dsp:txXfrm>
        <a:off x="0" y="1698240"/>
        <a:ext cx="11318789" cy="565918"/>
      </dsp:txXfrm>
    </dsp:sp>
    <dsp:sp modelId="{8DB9D306-1FEF-42CC-AC48-95B528024121}">
      <dsp:nvSpPr>
        <dsp:cNvPr id="0" name=""/>
        <dsp:cNvSpPr/>
      </dsp:nvSpPr>
      <dsp:spPr>
        <a:xfrm>
          <a:off x="0" y="2264159"/>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AB63C-F91A-4E27-85F2-2B3A6C71FCFB}">
      <dsp:nvSpPr>
        <dsp:cNvPr id="0" name=""/>
        <dsp:cNvSpPr/>
      </dsp:nvSpPr>
      <dsp:spPr>
        <a:xfrm>
          <a:off x="0" y="2264159"/>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5.Give the work back: </a:t>
          </a:r>
          <a:r>
            <a:rPr lang="en-US" sz="1600" kern="1200" dirty="0"/>
            <a:t>Avoid trying to handle everything and resist giving people the answer.</a:t>
          </a:r>
        </a:p>
      </dsp:txBody>
      <dsp:txXfrm>
        <a:off x="0" y="2264159"/>
        <a:ext cx="11318789" cy="565918"/>
      </dsp:txXfrm>
    </dsp:sp>
    <dsp:sp modelId="{6F541DBF-760B-4217-AA42-06AE94FF523F}">
      <dsp:nvSpPr>
        <dsp:cNvPr id="0" name=""/>
        <dsp:cNvSpPr/>
      </dsp:nvSpPr>
      <dsp:spPr>
        <a:xfrm>
          <a:off x="0" y="2830078"/>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70FF0-21F8-4927-93E9-A64C9F34A5EC}">
      <dsp:nvSpPr>
        <dsp:cNvPr id="0" name=""/>
        <dsp:cNvSpPr/>
      </dsp:nvSpPr>
      <dsp:spPr>
        <a:xfrm>
          <a:off x="0" y="2830078"/>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6. Regulate disequilibrium</a:t>
          </a:r>
          <a:r>
            <a:rPr lang="en-US" sz="1600" kern="1200" dirty="0"/>
            <a:t>: Increase or lower the heat/pressure/motivation.</a:t>
          </a:r>
        </a:p>
      </dsp:txBody>
      <dsp:txXfrm>
        <a:off x="0" y="2830078"/>
        <a:ext cx="11318789" cy="565918"/>
      </dsp:txXfrm>
    </dsp:sp>
    <dsp:sp modelId="{0DEC226B-3EE1-42D2-A26C-2C88EECC26F6}">
      <dsp:nvSpPr>
        <dsp:cNvPr id="0" name=""/>
        <dsp:cNvSpPr/>
      </dsp:nvSpPr>
      <dsp:spPr>
        <a:xfrm>
          <a:off x="0" y="3395997"/>
          <a:ext cx="1131878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BF633-475B-4ECE-AEDD-586BCD82201B}">
      <dsp:nvSpPr>
        <dsp:cNvPr id="0" name=""/>
        <dsp:cNvSpPr/>
      </dsp:nvSpPr>
      <dsp:spPr>
        <a:xfrm>
          <a:off x="0" y="3395997"/>
          <a:ext cx="11318789" cy="565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7. Infuse the work with meaning</a:t>
          </a:r>
          <a:r>
            <a:rPr lang="en-US" sz="1600" kern="1200" dirty="0"/>
            <a:t>: Focus on why, not just how. Connect tactics to the mission.</a:t>
          </a:r>
        </a:p>
      </dsp:txBody>
      <dsp:txXfrm>
        <a:off x="0" y="3395997"/>
        <a:ext cx="11318789" cy="5659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DB119-4B8B-423A-8676-B8DD4F127042}">
      <dsp:nvSpPr>
        <dsp:cNvPr id="0" name=""/>
        <dsp:cNvSpPr/>
      </dsp:nvSpPr>
      <dsp:spPr>
        <a:xfrm>
          <a:off x="0" y="304575"/>
          <a:ext cx="5626542" cy="25364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What is one example of how you are leading adaptively? </a:t>
          </a:r>
        </a:p>
      </dsp:txBody>
      <dsp:txXfrm>
        <a:off x="123817" y="428392"/>
        <a:ext cx="5378908" cy="2288779"/>
      </dsp:txXfrm>
    </dsp:sp>
    <dsp:sp modelId="{9929B2AB-6846-47F1-A1FE-C7C81D7A349E}">
      <dsp:nvSpPr>
        <dsp:cNvPr id="0" name=""/>
        <dsp:cNvSpPr/>
      </dsp:nvSpPr>
      <dsp:spPr>
        <a:xfrm>
          <a:off x="0" y="2944669"/>
          <a:ext cx="5626542" cy="2536413"/>
        </a:xfrm>
        <a:prstGeom prst="roundRect">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How could you apply one of these practices to your most complicated challenge? </a:t>
          </a:r>
        </a:p>
      </dsp:txBody>
      <dsp:txXfrm>
        <a:off x="123817" y="3068486"/>
        <a:ext cx="5378908" cy="22887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8502-23AB-4426-8753-79781B8E22BE}" type="datetimeFigureOut">
              <a:rPr lang="en-US" smtClean="0"/>
              <a:t>9/12/2025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D8301-2521-415B-B4AF-F596D06AAB5B}" type="slidenum">
              <a:rPr lang="en-US" smtClean="0"/>
              <a:t>‹#›</a:t>
            </a:fld>
            <a:endParaRPr lang="en-US" dirty="0"/>
          </a:p>
        </p:txBody>
      </p:sp>
    </p:spTree>
    <p:extLst>
      <p:ext uri="{BB962C8B-B14F-4D97-AF65-F5344CB8AC3E}">
        <p14:creationId xmlns:p14="http://schemas.microsoft.com/office/powerpoint/2010/main" val="16519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D8301-2521-415B-B4AF-F596D06AAB5B}" type="slidenum">
              <a:rPr lang="en-US" smtClean="0"/>
              <a:t>1</a:t>
            </a:fld>
            <a:endParaRPr lang="en-US" dirty="0"/>
          </a:p>
        </p:txBody>
      </p:sp>
    </p:spTree>
    <p:extLst>
      <p:ext uri="{BB962C8B-B14F-4D97-AF65-F5344CB8AC3E}">
        <p14:creationId xmlns:p14="http://schemas.microsoft.com/office/powerpoint/2010/main" val="1232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E652-6F91-A282-BEB1-6F6F58191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CB4CE-61A8-99C7-5654-A67200B5A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60C66-EE57-8323-DF60-A91310A664CF}"/>
              </a:ext>
            </a:extLst>
          </p:cNvPr>
          <p:cNvSpPr>
            <a:spLocks noGrp="1"/>
          </p:cNvSpPr>
          <p:nvPr>
            <p:ph type="body" idx="1"/>
          </p:nvPr>
        </p:nvSpPr>
        <p:spPr/>
        <p:txBody>
          <a:bodyPr/>
          <a:lstStyle/>
          <a:p>
            <a:r>
              <a:rPr lang="en-US" dirty="0"/>
              <a:t>In breakout groups, discuss the following question (in handout): </a:t>
            </a:r>
          </a:p>
          <a:p>
            <a:endParaRPr lang="en-US" dirty="0"/>
          </a:p>
          <a:p>
            <a:r>
              <a:rPr lang="en-US" dirty="0"/>
              <a:t>Were there any ways you observed how the Ladder of Inference showed that different people can have alternative versions of the “truth?” </a:t>
            </a:r>
          </a:p>
        </p:txBody>
      </p:sp>
      <p:sp>
        <p:nvSpPr>
          <p:cNvPr id="4" name="Slide Number Placeholder 3">
            <a:extLst>
              <a:ext uri="{FF2B5EF4-FFF2-40B4-BE49-F238E27FC236}">
                <a16:creationId xmlns:a16="http://schemas.microsoft.com/office/drawing/2014/main" id="{79325872-D027-A4B5-D276-41B2352D285F}"/>
              </a:ext>
            </a:extLst>
          </p:cNvPr>
          <p:cNvSpPr>
            <a:spLocks noGrp="1"/>
          </p:cNvSpPr>
          <p:nvPr>
            <p:ph type="sldNum" sz="quarter" idx="5"/>
          </p:nvPr>
        </p:nvSpPr>
        <p:spPr/>
        <p:txBody>
          <a:bodyPr/>
          <a:lstStyle/>
          <a:p>
            <a:fld id="{A35D8301-2521-415B-B4AF-F596D06AAB5B}" type="slidenum">
              <a:rPr lang="en-US" smtClean="0"/>
              <a:t>11</a:t>
            </a:fld>
            <a:endParaRPr lang="en-US" dirty="0"/>
          </a:p>
        </p:txBody>
      </p:sp>
    </p:spTree>
    <p:extLst>
      <p:ext uri="{BB962C8B-B14F-4D97-AF65-F5344CB8AC3E}">
        <p14:creationId xmlns:p14="http://schemas.microsoft.com/office/powerpoint/2010/main" val="341661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explore the challenges of leadership today in a VUCA environment.</a:t>
            </a:r>
          </a:p>
          <a:p>
            <a:endParaRPr lang="en-US" dirty="0"/>
          </a:p>
          <a:p>
            <a:r>
              <a:rPr lang="en-US" dirty="0"/>
              <a:t>What is a VUCA environment?</a:t>
            </a:r>
          </a:p>
        </p:txBody>
      </p:sp>
      <p:sp>
        <p:nvSpPr>
          <p:cNvPr id="4" name="Slide Number Placeholder 3"/>
          <p:cNvSpPr>
            <a:spLocks noGrp="1"/>
          </p:cNvSpPr>
          <p:nvPr>
            <p:ph type="sldNum" sz="quarter" idx="5"/>
          </p:nvPr>
        </p:nvSpPr>
        <p:spPr/>
        <p:txBody>
          <a:bodyPr/>
          <a:lstStyle/>
          <a:p>
            <a:fld id="{A35D8301-2521-415B-B4AF-F596D06AAB5B}" type="slidenum">
              <a:rPr lang="en-US" smtClean="0"/>
              <a:t>12</a:t>
            </a:fld>
            <a:endParaRPr lang="en-US" dirty="0"/>
          </a:p>
        </p:txBody>
      </p:sp>
    </p:spTree>
    <p:extLst>
      <p:ext uri="{BB962C8B-B14F-4D97-AF65-F5344CB8AC3E}">
        <p14:creationId xmlns:p14="http://schemas.microsoft.com/office/powerpoint/2010/main" val="321886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Volatile: The environment demands you react quickly to ongoing changes that are unpredictable and out of your control </a:t>
            </a:r>
          </a:p>
          <a:p>
            <a:r>
              <a:rPr lang="en-US" dirty="0"/>
              <a:t>Uncertain: The environment requires you to take action without certainty </a:t>
            </a:r>
          </a:p>
          <a:p>
            <a:r>
              <a:rPr lang="en-US" dirty="0"/>
              <a:t>Complex: The environment is dynamic, with many interdependencies </a:t>
            </a:r>
          </a:p>
          <a:p>
            <a:r>
              <a:rPr lang="en-US" dirty="0"/>
              <a:t>Ambiguous: The environment is unfamiliar, outside of your expertise. </a:t>
            </a:r>
          </a:p>
          <a:p>
            <a:endParaRPr lang="en-US" dirty="0"/>
          </a:p>
          <a:p>
            <a:r>
              <a:rPr lang="en-US" dirty="0"/>
              <a:t>Are there any examples of how your organization has experienced an increase in VUCA a volatile, uncertain, complex, and ambiguous environment?  (Facilitate a moment of quiet reflection and/or, as time allows, some group sharing)</a:t>
            </a:r>
          </a:p>
        </p:txBody>
      </p:sp>
      <p:sp>
        <p:nvSpPr>
          <p:cNvPr id="4" name="Slide Number Placeholder 3"/>
          <p:cNvSpPr>
            <a:spLocks noGrp="1"/>
          </p:cNvSpPr>
          <p:nvPr>
            <p:ph type="sldNum" sz="quarter" idx="5"/>
          </p:nvPr>
        </p:nvSpPr>
        <p:spPr/>
        <p:txBody>
          <a:bodyPr/>
          <a:lstStyle/>
          <a:p>
            <a:fld id="{A35D8301-2521-415B-B4AF-F596D06AAB5B}" type="slidenum">
              <a:rPr lang="en-US" smtClean="0"/>
              <a:t>13</a:t>
            </a:fld>
            <a:endParaRPr lang="en-US" dirty="0"/>
          </a:p>
        </p:txBody>
      </p:sp>
    </p:spTree>
    <p:extLst>
      <p:ext uri="{BB962C8B-B14F-4D97-AF65-F5344CB8AC3E}">
        <p14:creationId xmlns:p14="http://schemas.microsoft.com/office/powerpoint/2010/main" val="277311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Professor Ronald Heifetz of Harvard University, leaders' biggest shortcoming is treating adaptive challenges as technical problems and looking for easy solutions. Technical challenges are those that experts can solve, whereas adaptive challenges are volatile, unpredictable, complex, and ambiguous. </a:t>
            </a:r>
          </a:p>
        </p:txBody>
      </p:sp>
      <p:sp>
        <p:nvSpPr>
          <p:cNvPr id="4" name="Slide Number Placeholder 3"/>
          <p:cNvSpPr>
            <a:spLocks noGrp="1"/>
          </p:cNvSpPr>
          <p:nvPr>
            <p:ph type="sldNum" sz="quarter" idx="5"/>
          </p:nvPr>
        </p:nvSpPr>
        <p:spPr/>
        <p:txBody>
          <a:bodyPr/>
          <a:lstStyle/>
          <a:p>
            <a:fld id="{A35D8301-2521-415B-B4AF-F596D06AAB5B}" type="slidenum">
              <a:rPr lang="en-US" smtClean="0"/>
              <a:t>14</a:t>
            </a:fld>
            <a:endParaRPr lang="en-US" dirty="0"/>
          </a:p>
        </p:txBody>
      </p:sp>
    </p:spTree>
    <p:extLst>
      <p:ext uri="{BB962C8B-B14F-4D97-AF65-F5344CB8AC3E}">
        <p14:creationId xmlns:p14="http://schemas.microsoft.com/office/powerpoint/2010/main" val="321791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AA6A8-6A2E-C7EB-D355-E4F6F41B5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33DC6-DDDA-D007-7ADC-D06209F15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5EAA5-DB8D-CED4-EE09-A0ED3EE6D8D0}"/>
              </a:ext>
            </a:extLst>
          </p:cNvPr>
          <p:cNvSpPr>
            <a:spLocks noGrp="1"/>
          </p:cNvSpPr>
          <p:nvPr>
            <p:ph type="body" idx="1"/>
          </p:nvPr>
        </p:nvSpPr>
        <p:spPr/>
        <p:txBody>
          <a:bodyPr/>
          <a:lstStyle/>
          <a:p>
            <a:r>
              <a:rPr lang="en-US" dirty="0"/>
              <a:t>In addressing adaptive challenges, leaders must think systemically to understand the myriad stakeholders and contributing factors. The leader requires skills to lead changes in values, beliefs, roles, and relationships and adopt an experimental mindset.</a:t>
            </a:r>
          </a:p>
        </p:txBody>
      </p:sp>
      <p:sp>
        <p:nvSpPr>
          <p:cNvPr id="4" name="Slide Number Placeholder 3">
            <a:extLst>
              <a:ext uri="{FF2B5EF4-FFF2-40B4-BE49-F238E27FC236}">
                <a16:creationId xmlns:a16="http://schemas.microsoft.com/office/drawing/2014/main" id="{5755ABF5-FCD1-D357-0D22-43E8032E0ADF}"/>
              </a:ext>
            </a:extLst>
          </p:cNvPr>
          <p:cNvSpPr>
            <a:spLocks noGrp="1"/>
          </p:cNvSpPr>
          <p:nvPr>
            <p:ph type="sldNum" sz="quarter" idx="5"/>
          </p:nvPr>
        </p:nvSpPr>
        <p:spPr/>
        <p:txBody>
          <a:bodyPr/>
          <a:lstStyle/>
          <a:p>
            <a:fld id="{A35D8301-2521-415B-B4AF-F596D06AAB5B}" type="slidenum">
              <a:rPr lang="en-US" smtClean="0"/>
              <a:t>15</a:t>
            </a:fld>
            <a:endParaRPr lang="en-US" dirty="0"/>
          </a:p>
        </p:txBody>
      </p:sp>
    </p:spTree>
    <p:extLst>
      <p:ext uri="{BB962C8B-B14F-4D97-AF65-F5344CB8AC3E}">
        <p14:creationId xmlns:p14="http://schemas.microsoft.com/office/powerpoint/2010/main" val="149020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BEE9-30C9-B8D5-3659-3FEE12179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2DC60-A709-0C0E-7E30-62BFAE57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DB787-622E-BBDC-3690-BECED83682B1}"/>
              </a:ext>
            </a:extLst>
          </p:cNvPr>
          <p:cNvSpPr>
            <a:spLocks noGrp="1"/>
          </p:cNvSpPr>
          <p:nvPr>
            <p:ph type="body" idx="1"/>
          </p:nvPr>
        </p:nvSpPr>
        <p:spPr/>
        <p:txBody>
          <a:bodyPr/>
          <a:lstStyle/>
          <a:p>
            <a:r>
              <a:rPr lang="en-US" dirty="0"/>
              <a:t>In a few moments we will break into small groups.</a:t>
            </a:r>
          </a:p>
          <a:p>
            <a:endParaRPr lang="en-US" dirty="0"/>
          </a:p>
          <a:p>
            <a:r>
              <a:rPr lang="en-US" dirty="0"/>
              <a:t>First, we will take two minutes to consider the main challenges you currently face in your life. Those challenges could be positive (a goal you are striving to achieve) or negative (a threat you want to turn into an opportunity). Write a list of two or three. </a:t>
            </a:r>
          </a:p>
          <a:p>
            <a:endParaRPr lang="en-US" dirty="0"/>
          </a:p>
          <a:p>
            <a:pPr marL="457200" indent="-457200">
              <a:buFont typeface="Arial" panose="020B0604020202020204" pitchFamily="34" charset="0"/>
              <a:buChar char="•"/>
            </a:pPr>
            <a:r>
              <a:rPr lang="en-US" sz="1200" dirty="0"/>
              <a:t>Which one seems the most complicated? </a:t>
            </a:r>
          </a:p>
          <a:p>
            <a:pPr marL="457200" indent="-457200">
              <a:buFont typeface="Arial" panose="020B0604020202020204" pitchFamily="34" charset="0"/>
              <a:buChar char="•"/>
            </a:pPr>
            <a:r>
              <a:rPr lang="en-US" sz="1200" dirty="0"/>
              <a:t>What makes it complicated?</a:t>
            </a:r>
          </a:p>
          <a:p>
            <a:pPr marL="457200" indent="-457200">
              <a:buFont typeface="Arial" panose="020B0604020202020204" pitchFamily="34" charset="0"/>
              <a:buChar char="•"/>
            </a:pPr>
            <a:r>
              <a:rPr lang="en-US" sz="1200" dirty="0"/>
              <a:t>What do complicated challenges have in common?</a:t>
            </a:r>
          </a:p>
          <a:p>
            <a:endParaRPr lang="en-US" dirty="0"/>
          </a:p>
          <a:p>
            <a:r>
              <a:rPr lang="en-US" dirty="0"/>
              <a:t>Then, in your breakout groups, you will take 10 minutes to share the most complex challenge. The intention is to find commonality among our challenges, and not to solve one another’s challenges or offer advice. </a:t>
            </a:r>
          </a:p>
          <a:p>
            <a:endParaRPr lang="en-US" dirty="0"/>
          </a:p>
          <a:p>
            <a:r>
              <a:rPr lang="en-US" dirty="0"/>
              <a:t>After the small groups, and as time allows, invite participants to share a salient point from each breakout group about things challenges have in common.</a:t>
            </a:r>
          </a:p>
        </p:txBody>
      </p:sp>
      <p:sp>
        <p:nvSpPr>
          <p:cNvPr id="4" name="Slide Number Placeholder 3">
            <a:extLst>
              <a:ext uri="{FF2B5EF4-FFF2-40B4-BE49-F238E27FC236}">
                <a16:creationId xmlns:a16="http://schemas.microsoft.com/office/drawing/2014/main" id="{AF6C535B-EE5A-E9A8-A97C-4786EDEB1F09}"/>
              </a:ext>
            </a:extLst>
          </p:cNvPr>
          <p:cNvSpPr>
            <a:spLocks noGrp="1"/>
          </p:cNvSpPr>
          <p:nvPr>
            <p:ph type="sldNum" sz="quarter" idx="5"/>
          </p:nvPr>
        </p:nvSpPr>
        <p:spPr/>
        <p:txBody>
          <a:bodyPr/>
          <a:lstStyle/>
          <a:p>
            <a:fld id="{A35D8301-2521-415B-B4AF-F596D06AAB5B}" type="slidenum">
              <a:rPr lang="en-US" smtClean="0"/>
              <a:t>16</a:t>
            </a:fld>
            <a:endParaRPr lang="en-US" dirty="0"/>
          </a:p>
        </p:txBody>
      </p:sp>
    </p:spTree>
    <p:extLst>
      <p:ext uri="{BB962C8B-B14F-4D97-AF65-F5344CB8AC3E}">
        <p14:creationId xmlns:p14="http://schemas.microsoft.com/office/powerpoint/2010/main" val="86666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B2C4-E90D-00BF-CD85-35EE53922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96809-714B-D9E9-3313-2EC9BEEAC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E467D-25D6-6379-0954-4B0D2674E414}"/>
              </a:ext>
            </a:extLst>
          </p:cNvPr>
          <p:cNvSpPr>
            <a:spLocks noGrp="1"/>
          </p:cNvSpPr>
          <p:nvPr>
            <p:ph type="body" idx="1"/>
          </p:nvPr>
        </p:nvSpPr>
        <p:spPr/>
        <p:txBody>
          <a:bodyPr/>
          <a:lstStyle/>
          <a:p>
            <a:r>
              <a:rPr lang="en-US" dirty="0"/>
              <a:t>For the next few minutes, let’s explore the framework of Adaptive Leadership.</a:t>
            </a:r>
          </a:p>
        </p:txBody>
      </p:sp>
      <p:sp>
        <p:nvSpPr>
          <p:cNvPr id="4" name="Slide Number Placeholder 3">
            <a:extLst>
              <a:ext uri="{FF2B5EF4-FFF2-40B4-BE49-F238E27FC236}">
                <a16:creationId xmlns:a16="http://schemas.microsoft.com/office/drawing/2014/main" id="{6CD9DF04-53DC-CDBC-1FBC-E4EBF9604A7C}"/>
              </a:ext>
            </a:extLst>
          </p:cNvPr>
          <p:cNvSpPr>
            <a:spLocks noGrp="1"/>
          </p:cNvSpPr>
          <p:nvPr>
            <p:ph type="sldNum" sz="quarter" idx="5"/>
          </p:nvPr>
        </p:nvSpPr>
        <p:spPr/>
        <p:txBody>
          <a:bodyPr/>
          <a:lstStyle/>
          <a:p>
            <a:fld id="{A35D8301-2521-415B-B4AF-F596D06AAB5B}" type="slidenum">
              <a:rPr lang="en-US" smtClean="0"/>
              <a:t>17</a:t>
            </a:fld>
            <a:endParaRPr lang="en-US" dirty="0"/>
          </a:p>
        </p:txBody>
      </p:sp>
    </p:spTree>
    <p:extLst>
      <p:ext uri="{BB962C8B-B14F-4D97-AF65-F5344CB8AC3E}">
        <p14:creationId xmlns:p14="http://schemas.microsoft.com/office/powerpoint/2010/main" val="38908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Seven Adaptive Skills Are: </a:t>
            </a:r>
          </a:p>
          <a:p>
            <a:pPr marL="228600" indent="-228600">
              <a:buAutoNum type="arabicPeriod"/>
            </a:pPr>
            <a:r>
              <a:rPr lang="en-US" dirty="0"/>
              <a:t>Get on the balcony, Distinguish Subject from Object: Maintain perspective by observing the system above the action. </a:t>
            </a:r>
          </a:p>
          <a:p>
            <a:pPr marL="228600" indent="-228600">
              <a:buAutoNum type="arabicPeriod"/>
            </a:pPr>
            <a:r>
              <a:rPr lang="en-US" dirty="0"/>
              <a:t>Think politically: What are each stakeholder’s values, loyalties, risks of loss, and hidden alliances? </a:t>
            </a:r>
          </a:p>
          <a:p>
            <a:pPr marL="228600" indent="-228600">
              <a:buAutoNum type="arabicPeriod"/>
            </a:pPr>
            <a:r>
              <a:rPr lang="en-US" dirty="0"/>
              <a:t>Orchestrate the conflict: Create a “holding environment” where people can tackle tough questions honestly. </a:t>
            </a:r>
          </a:p>
          <a:p>
            <a:pPr marL="228600" indent="-228600">
              <a:buAutoNum type="arabicPeriod"/>
            </a:pPr>
            <a:r>
              <a:rPr lang="en-US" dirty="0"/>
              <a:t> Discipline attention to the real issues: Don’t be distracted by the noise and confusion.</a:t>
            </a:r>
          </a:p>
          <a:p>
            <a:pPr marL="228600" indent="-228600">
              <a:buAutoNum type="arabicPeriod"/>
            </a:pPr>
            <a:r>
              <a:rPr lang="en-US" dirty="0"/>
              <a:t>Give the work back: Avoid trying to handle everything and resist giving people the answer.</a:t>
            </a:r>
          </a:p>
          <a:p>
            <a:pPr marL="228600" indent="-228600">
              <a:buAutoNum type="arabicPeriod"/>
            </a:pPr>
            <a:r>
              <a:rPr lang="en-US" dirty="0"/>
              <a:t>Regulate disequilibrium: Increase or lower the heat/pressure/motivation.</a:t>
            </a:r>
          </a:p>
          <a:p>
            <a:pPr marL="228600" indent="-228600">
              <a:buAutoNum type="arabicPeriod"/>
            </a:pPr>
            <a:r>
              <a:rPr lang="en-US" dirty="0"/>
              <a:t>Infuse the work with meaning: Focus on why, not just how. Connect tactics to the mission.</a:t>
            </a:r>
          </a:p>
        </p:txBody>
      </p:sp>
      <p:sp>
        <p:nvSpPr>
          <p:cNvPr id="4" name="Slide Number Placeholder 3"/>
          <p:cNvSpPr>
            <a:spLocks noGrp="1"/>
          </p:cNvSpPr>
          <p:nvPr>
            <p:ph type="sldNum" sz="quarter" idx="5"/>
          </p:nvPr>
        </p:nvSpPr>
        <p:spPr/>
        <p:txBody>
          <a:bodyPr/>
          <a:lstStyle/>
          <a:p>
            <a:fld id="{A35D8301-2521-415B-B4AF-F596D06AAB5B}" type="slidenum">
              <a:rPr lang="en-US" smtClean="0"/>
              <a:t>18</a:t>
            </a:fld>
            <a:endParaRPr lang="en-US" dirty="0"/>
          </a:p>
        </p:txBody>
      </p:sp>
    </p:spTree>
    <p:extLst>
      <p:ext uri="{BB962C8B-B14F-4D97-AF65-F5344CB8AC3E}">
        <p14:creationId xmlns:p14="http://schemas.microsoft.com/office/powerpoint/2010/main" val="127648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adaptive leadership. </a:t>
            </a:r>
          </a:p>
          <a:p>
            <a:endParaRPr lang="en-US" dirty="0"/>
          </a:p>
          <a:p>
            <a:r>
              <a:rPr lang="en-US" dirty="0"/>
              <a:t>Don’t attempt to lead on your own. Move toward a more distributive leadership with teams working collaboratively. </a:t>
            </a:r>
          </a:p>
        </p:txBody>
      </p:sp>
      <p:sp>
        <p:nvSpPr>
          <p:cNvPr id="4" name="Slide Number Placeholder 3"/>
          <p:cNvSpPr>
            <a:spLocks noGrp="1"/>
          </p:cNvSpPr>
          <p:nvPr>
            <p:ph type="sldNum" sz="quarter" idx="5"/>
          </p:nvPr>
        </p:nvSpPr>
        <p:spPr/>
        <p:txBody>
          <a:bodyPr/>
          <a:lstStyle/>
          <a:p>
            <a:fld id="{A35D8301-2521-415B-B4AF-F596D06AAB5B}" type="slidenum">
              <a:rPr lang="en-US" smtClean="0"/>
              <a:t>19</a:t>
            </a:fld>
            <a:endParaRPr lang="en-US" dirty="0"/>
          </a:p>
        </p:txBody>
      </p:sp>
    </p:spTree>
    <p:extLst>
      <p:ext uri="{BB962C8B-B14F-4D97-AF65-F5344CB8AC3E}">
        <p14:creationId xmlns:p14="http://schemas.microsoft.com/office/powerpoint/2010/main" val="3874630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FE1B6-A73A-47EF-AD04-51B95398F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D7F6C-6A4F-9724-C1D9-D2B100809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DE3EA-CCE2-94CB-AE17-11A65D893627}"/>
              </a:ext>
            </a:extLst>
          </p:cNvPr>
          <p:cNvSpPr>
            <a:spLocks noGrp="1"/>
          </p:cNvSpPr>
          <p:nvPr>
            <p:ph type="body" idx="1"/>
          </p:nvPr>
        </p:nvSpPr>
        <p:spPr/>
        <p:txBody>
          <a:bodyPr/>
          <a:lstStyle/>
          <a:p>
            <a:r>
              <a:rPr lang="en-US" dirty="0"/>
              <a:t>Focus on followers' beliefs, needs, and values to get people to want to change and lead change. </a:t>
            </a:r>
          </a:p>
        </p:txBody>
      </p:sp>
      <p:sp>
        <p:nvSpPr>
          <p:cNvPr id="4" name="Slide Number Placeholder 3">
            <a:extLst>
              <a:ext uri="{FF2B5EF4-FFF2-40B4-BE49-F238E27FC236}">
                <a16:creationId xmlns:a16="http://schemas.microsoft.com/office/drawing/2014/main" id="{907CAFA5-262D-7FFD-51A6-C6D15770E88B}"/>
              </a:ext>
            </a:extLst>
          </p:cNvPr>
          <p:cNvSpPr>
            <a:spLocks noGrp="1"/>
          </p:cNvSpPr>
          <p:nvPr>
            <p:ph type="sldNum" sz="quarter" idx="5"/>
          </p:nvPr>
        </p:nvSpPr>
        <p:spPr/>
        <p:txBody>
          <a:bodyPr/>
          <a:lstStyle/>
          <a:p>
            <a:fld id="{A35D8301-2521-415B-B4AF-F596D06AAB5B}" type="slidenum">
              <a:rPr lang="en-US" smtClean="0"/>
              <a:t>20</a:t>
            </a:fld>
            <a:endParaRPr lang="en-US" dirty="0"/>
          </a:p>
        </p:txBody>
      </p:sp>
    </p:spTree>
    <p:extLst>
      <p:ext uri="{BB962C8B-B14F-4D97-AF65-F5344CB8AC3E}">
        <p14:creationId xmlns:p14="http://schemas.microsoft.com/office/powerpoint/2010/main" val="327968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participants and facilitate introductions as appropriate</a:t>
            </a:r>
          </a:p>
        </p:txBody>
      </p:sp>
      <p:sp>
        <p:nvSpPr>
          <p:cNvPr id="4" name="Slide Number Placeholder 3"/>
          <p:cNvSpPr>
            <a:spLocks noGrp="1"/>
          </p:cNvSpPr>
          <p:nvPr>
            <p:ph type="sldNum" sz="quarter" idx="5"/>
          </p:nvPr>
        </p:nvSpPr>
        <p:spPr/>
        <p:txBody>
          <a:bodyPr/>
          <a:lstStyle/>
          <a:p>
            <a:fld id="{A35D8301-2521-415B-B4AF-F596D06AAB5B}" type="slidenum">
              <a:rPr lang="en-US" smtClean="0"/>
              <a:t>2</a:t>
            </a:fld>
            <a:endParaRPr lang="en-US" dirty="0"/>
          </a:p>
        </p:txBody>
      </p:sp>
    </p:spTree>
    <p:extLst>
      <p:ext uri="{BB962C8B-B14F-4D97-AF65-F5344CB8AC3E}">
        <p14:creationId xmlns:p14="http://schemas.microsoft.com/office/powerpoint/2010/main" val="3846965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5862-BA88-ED6B-E30C-5032552B6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AE0E1-5DD6-5BB6-2C8B-2DDA79DAE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F9E87-E081-7CD3-D00B-ED252134CD4A}"/>
              </a:ext>
            </a:extLst>
          </p:cNvPr>
          <p:cNvSpPr>
            <a:spLocks noGrp="1"/>
          </p:cNvSpPr>
          <p:nvPr>
            <p:ph type="body" idx="1"/>
          </p:nvPr>
        </p:nvSpPr>
        <p:spPr/>
        <p:txBody>
          <a:bodyPr/>
          <a:lstStyle/>
          <a:p>
            <a:r>
              <a:rPr lang="en-US" dirty="0"/>
              <a:t>Focus on followers' beliefs, needs, and values to get people to want to change and lead change. </a:t>
            </a:r>
          </a:p>
        </p:txBody>
      </p:sp>
      <p:sp>
        <p:nvSpPr>
          <p:cNvPr id="4" name="Slide Number Placeholder 3">
            <a:extLst>
              <a:ext uri="{FF2B5EF4-FFF2-40B4-BE49-F238E27FC236}">
                <a16:creationId xmlns:a16="http://schemas.microsoft.com/office/drawing/2014/main" id="{568A20DC-B60F-176E-9DFE-317A4B7EF44C}"/>
              </a:ext>
            </a:extLst>
          </p:cNvPr>
          <p:cNvSpPr>
            <a:spLocks noGrp="1"/>
          </p:cNvSpPr>
          <p:nvPr>
            <p:ph type="sldNum" sz="quarter" idx="5"/>
          </p:nvPr>
        </p:nvSpPr>
        <p:spPr/>
        <p:txBody>
          <a:bodyPr/>
          <a:lstStyle/>
          <a:p>
            <a:fld id="{A35D8301-2521-415B-B4AF-F596D06AAB5B}" type="slidenum">
              <a:rPr lang="en-US" smtClean="0"/>
              <a:t>21</a:t>
            </a:fld>
            <a:endParaRPr lang="en-US" dirty="0"/>
          </a:p>
        </p:txBody>
      </p:sp>
    </p:spTree>
    <p:extLst>
      <p:ext uri="{BB962C8B-B14F-4D97-AF65-F5344CB8AC3E}">
        <p14:creationId xmlns:p14="http://schemas.microsoft.com/office/powerpoint/2010/main" val="262615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1A32-2918-2F6C-63FD-B6396D70B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2691B-502A-6FAB-73A4-56841C481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0C42F-0E42-C5EA-6B07-274B5413EE08}"/>
              </a:ext>
            </a:extLst>
          </p:cNvPr>
          <p:cNvSpPr>
            <a:spLocks noGrp="1"/>
          </p:cNvSpPr>
          <p:nvPr>
            <p:ph type="body" idx="1"/>
          </p:nvPr>
        </p:nvSpPr>
        <p:spPr/>
        <p:txBody>
          <a:bodyPr/>
          <a:lstStyle/>
          <a:p>
            <a:r>
              <a:rPr lang="en-US" dirty="0"/>
              <a:t>Remind people of the mission and vision (what and why) when they are distracted by “noise.”</a:t>
            </a:r>
          </a:p>
        </p:txBody>
      </p:sp>
      <p:sp>
        <p:nvSpPr>
          <p:cNvPr id="4" name="Slide Number Placeholder 3">
            <a:extLst>
              <a:ext uri="{FF2B5EF4-FFF2-40B4-BE49-F238E27FC236}">
                <a16:creationId xmlns:a16="http://schemas.microsoft.com/office/drawing/2014/main" id="{85FACE76-987B-12F6-D55F-A0516D289DFD}"/>
              </a:ext>
            </a:extLst>
          </p:cNvPr>
          <p:cNvSpPr>
            <a:spLocks noGrp="1"/>
          </p:cNvSpPr>
          <p:nvPr>
            <p:ph type="sldNum" sz="quarter" idx="5"/>
          </p:nvPr>
        </p:nvSpPr>
        <p:spPr/>
        <p:txBody>
          <a:bodyPr/>
          <a:lstStyle/>
          <a:p>
            <a:fld id="{A35D8301-2521-415B-B4AF-F596D06AAB5B}" type="slidenum">
              <a:rPr lang="en-US" smtClean="0"/>
              <a:t>22</a:t>
            </a:fld>
            <a:endParaRPr lang="en-US" dirty="0"/>
          </a:p>
        </p:txBody>
      </p:sp>
    </p:spTree>
    <p:extLst>
      <p:ext uri="{BB962C8B-B14F-4D97-AF65-F5344CB8AC3E}">
        <p14:creationId xmlns:p14="http://schemas.microsoft.com/office/powerpoint/2010/main" val="3147888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7730-9D4B-ACCE-4773-100DB36AA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37EAA-76EB-8997-96C6-D3C290458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12775-B6C6-86FF-F578-F09CFB366C46}"/>
              </a:ext>
            </a:extLst>
          </p:cNvPr>
          <p:cNvSpPr>
            <a:spLocks noGrp="1"/>
          </p:cNvSpPr>
          <p:nvPr>
            <p:ph type="body" idx="1"/>
          </p:nvPr>
        </p:nvSpPr>
        <p:spPr/>
        <p:txBody>
          <a:bodyPr/>
          <a:lstStyle/>
          <a:p>
            <a:r>
              <a:rPr lang="en-US" dirty="0"/>
              <a:t>Always put a human face on what you and your team do and the contribution you make.</a:t>
            </a:r>
          </a:p>
        </p:txBody>
      </p:sp>
      <p:sp>
        <p:nvSpPr>
          <p:cNvPr id="4" name="Slide Number Placeholder 3">
            <a:extLst>
              <a:ext uri="{FF2B5EF4-FFF2-40B4-BE49-F238E27FC236}">
                <a16:creationId xmlns:a16="http://schemas.microsoft.com/office/drawing/2014/main" id="{164FE5DE-68B5-6632-3A62-6551427E2245}"/>
              </a:ext>
            </a:extLst>
          </p:cNvPr>
          <p:cNvSpPr>
            <a:spLocks noGrp="1"/>
          </p:cNvSpPr>
          <p:nvPr>
            <p:ph type="sldNum" sz="quarter" idx="5"/>
          </p:nvPr>
        </p:nvSpPr>
        <p:spPr/>
        <p:txBody>
          <a:bodyPr/>
          <a:lstStyle/>
          <a:p>
            <a:fld id="{A35D8301-2521-415B-B4AF-F596D06AAB5B}" type="slidenum">
              <a:rPr lang="en-US" smtClean="0"/>
              <a:t>23</a:t>
            </a:fld>
            <a:endParaRPr lang="en-US" dirty="0"/>
          </a:p>
        </p:txBody>
      </p:sp>
    </p:spTree>
    <p:extLst>
      <p:ext uri="{BB962C8B-B14F-4D97-AF65-F5344CB8AC3E}">
        <p14:creationId xmlns:p14="http://schemas.microsoft.com/office/powerpoint/2010/main" val="284063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B8EC-47D0-AD1C-562E-23FFF991C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CC6FB-D72C-BE55-626B-A132AB11B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EFB8E-33B2-FB5D-BC9A-E848DC153975}"/>
              </a:ext>
            </a:extLst>
          </p:cNvPr>
          <p:cNvSpPr>
            <a:spLocks noGrp="1"/>
          </p:cNvSpPr>
          <p:nvPr>
            <p:ph type="body" idx="1"/>
          </p:nvPr>
        </p:nvSpPr>
        <p:spPr/>
        <p:txBody>
          <a:bodyPr/>
          <a:lstStyle/>
          <a:p>
            <a:r>
              <a:rPr lang="en-US" dirty="0"/>
              <a:t>Share success stories to communicate to everyone their role and importance in achieving mission success.</a:t>
            </a:r>
          </a:p>
        </p:txBody>
      </p:sp>
      <p:sp>
        <p:nvSpPr>
          <p:cNvPr id="4" name="Slide Number Placeholder 3">
            <a:extLst>
              <a:ext uri="{FF2B5EF4-FFF2-40B4-BE49-F238E27FC236}">
                <a16:creationId xmlns:a16="http://schemas.microsoft.com/office/drawing/2014/main" id="{FDC605CF-3897-FB09-DA69-908022F92421}"/>
              </a:ext>
            </a:extLst>
          </p:cNvPr>
          <p:cNvSpPr>
            <a:spLocks noGrp="1"/>
          </p:cNvSpPr>
          <p:nvPr>
            <p:ph type="sldNum" sz="quarter" idx="5"/>
          </p:nvPr>
        </p:nvSpPr>
        <p:spPr/>
        <p:txBody>
          <a:bodyPr/>
          <a:lstStyle/>
          <a:p>
            <a:fld id="{A35D8301-2521-415B-B4AF-F596D06AAB5B}" type="slidenum">
              <a:rPr lang="en-US" smtClean="0"/>
              <a:t>24</a:t>
            </a:fld>
            <a:endParaRPr lang="en-US" dirty="0"/>
          </a:p>
        </p:txBody>
      </p:sp>
    </p:spTree>
    <p:extLst>
      <p:ext uri="{BB962C8B-B14F-4D97-AF65-F5344CB8AC3E}">
        <p14:creationId xmlns:p14="http://schemas.microsoft.com/office/powerpoint/2010/main" val="171444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B3E6-52D6-D6C2-F691-5BEE24418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8EA51-CB8E-2039-E3D7-4276C6D7B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DE816-95C5-55BD-6A4A-40C888C88305}"/>
              </a:ext>
            </a:extLst>
          </p:cNvPr>
          <p:cNvSpPr>
            <a:spLocks noGrp="1"/>
          </p:cNvSpPr>
          <p:nvPr>
            <p:ph type="body" idx="1"/>
          </p:nvPr>
        </p:nvSpPr>
        <p:spPr/>
        <p:txBody>
          <a:bodyPr/>
          <a:lstStyle/>
          <a:p>
            <a:r>
              <a:rPr lang="en-US" dirty="0"/>
              <a:t>Explore differences and creatively solve problems through collaboration. Defining the problem and finding a solution require collaboration and co-creation</a:t>
            </a:r>
          </a:p>
        </p:txBody>
      </p:sp>
      <p:sp>
        <p:nvSpPr>
          <p:cNvPr id="4" name="Slide Number Placeholder 3">
            <a:extLst>
              <a:ext uri="{FF2B5EF4-FFF2-40B4-BE49-F238E27FC236}">
                <a16:creationId xmlns:a16="http://schemas.microsoft.com/office/drawing/2014/main" id="{2B58DA6F-535D-6740-EA4C-AFA6B34D44BD}"/>
              </a:ext>
            </a:extLst>
          </p:cNvPr>
          <p:cNvSpPr>
            <a:spLocks noGrp="1"/>
          </p:cNvSpPr>
          <p:nvPr>
            <p:ph type="sldNum" sz="quarter" idx="5"/>
          </p:nvPr>
        </p:nvSpPr>
        <p:spPr/>
        <p:txBody>
          <a:bodyPr/>
          <a:lstStyle/>
          <a:p>
            <a:fld id="{A35D8301-2521-415B-B4AF-F596D06AAB5B}" type="slidenum">
              <a:rPr lang="en-US" smtClean="0"/>
              <a:t>25</a:t>
            </a:fld>
            <a:endParaRPr lang="en-US" dirty="0"/>
          </a:p>
        </p:txBody>
      </p:sp>
    </p:spTree>
    <p:extLst>
      <p:ext uri="{BB962C8B-B14F-4D97-AF65-F5344CB8AC3E}">
        <p14:creationId xmlns:p14="http://schemas.microsoft.com/office/powerpoint/2010/main" val="365812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833E-B19E-851C-EC59-899A8AEC1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F74C0-0A69-30C4-CBC3-995972FF3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E1F48-8DB5-A5E0-1743-B260D2A195F2}"/>
              </a:ext>
            </a:extLst>
          </p:cNvPr>
          <p:cNvSpPr>
            <a:spLocks noGrp="1"/>
          </p:cNvSpPr>
          <p:nvPr>
            <p:ph type="body" idx="1"/>
          </p:nvPr>
        </p:nvSpPr>
        <p:spPr/>
        <p:txBody>
          <a:bodyPr/>
          <a:lstStyle/>
          <a:p>
            <a:r>
              <a:rPr lang="en-US" dirty="0"/>
              <a:t>Practice listening, being open-minded, dialogue, and discernment. </a:t>
            </a:r>
          </a:p>
        </p:txBody>
      </p:sp>
      <p:sp>
        <p:nvSpPr>
          <p:cNvPr id="4" name="Slide Number Placeholder 3">
            <a:extLst>
              <a:ext uri="{FF2B5EF4-FFF2-40B4-BE49-F238E27FC236}">
                <a16:creationId xmlns:a16="http://schemas.microsoft.com/office/drawing/2014/main" id="{EB2FD8D1-0BA6-10E4-6F01-703FB9ECD30A}"/>
              </a:ext>
            </a:extLst>
          </p:cNvPr>
          <p:cNvSpPr>
            <a:spLocks noGrp="1"/>
          </p:cNvSpPr>
          <p:nvPr>
            <p:ph type="sldNum" sz="quarter" idx="5"/>
          </p:nvPr>
        </p:nvSpPr>
        <p:spPr/>
        <p:txBody>
          <a:bodyPr/>
          <a:lstStyle/>
          <a:p>
            <a:fld id="{A35D8301-2521-415B-B4AF-F596D06AAB5B}" type="slidenum">
              <a:rPr lang="en-US" smtClean="0"/>
              <a:t>26</a:t>
            </a:fld>
            <a:endParaRPr lang="en-US" dirty="0"/>
          </a:p>
        </p:txBody>
      </p:sp>
    </p:spTree>
    <p:extLst>
      <p:ext uri="{BB962C8B-B14F-4D97-AF65-F5344CB8AC3E}">
        <p14:creationId xmlns:p14="http://schemas.microsoft.com/office/powerpoint/2010/main" val="12123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4A06-6A0C-E596-6A24-889C9F40A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D75DB-062A-6F11-DABB-DEB833D98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74B51-633A-878F-A946-B94C1881349D}"/>
              </a:ext>
            </a:extLst>
          </p:cNvPr>
          <p:cNvSpPr>
            <a:spLocks noGrp="1"/>
          </p:cNvSpPr>
          <p:nvPr>
            <p:ph type="body" idx="1"/>
          </p:nvPr>
        </p:nvSpPr>
        <p:spPr/>
        <p:txBody>
          <a:bodyPr/>
          <a:lstStyle/>
          <a:p>
            <a:pPr marL="0" indent="0">
              <a:buNone/>
            </a:pPr>
            <a:r>
              <a:rPr lang="en-US" sz="1200" dirty="0">
                <a:solidFill>
                  <a:schemeClr val="tx2"/>
                </a:solidFill>
              </a:rPr>
              <a:t>Ask reflective questions (e.g., What are the three biggest challenges we face that may undermine mission success? What are two things we could change to make us more effective?). </a:t>
            </a:r>
          </a:p>
        </p:txBody>
      </p:sp>
      <p:sp>
        <p:nvSpPr>
          <p:cNvPr id="4" name="Slide Number Placeholder 3">
            <a:extLst>
              <a:ext uri="{FF2B5EF4-FFF2-40B4-BE49-F238E27FC236}">
                <a16:creationId xmlns:a16="http://schemas.microsoft.com/office/drawing/2014/main" id="{D93B63CB-E20F-649F-88C9-4B1B0BF081CD}"/>
              </a:ext>
            </a:extLst>
          </p:cNvPr>
          <p:cNvSpPr>
            <a:spLocks noGrp="1"/>
          </p:cNvSpPr>
          <p:nvPr>
            <p:ph type="sldNum" sz="quarter" idx="5"/>
          </p:nvPr>
        </p:nvSpPr>
        <p:spPr/>
        <p:txBody>
          <a:bodyPr/>
          <a:lstStyle/>
          <a:p>
            <a:fld id="{A35D8301-2521-415B-B4AF-F596D06AAB5B}" type="slidenum">
              <a:rPr lang="en-US" smtClean="0"/>
              <a:t>27</a:t>
            </a:fld>
            <a:endParaRPr lang="en-US" dirty="0"/>
          </a:p>
        </p:txBody>
      </p:sp>
    </p:spTree>
    <p:extLst>
      <p:ext uri="{BB962C8B-B14F-4D97-AF65-F5344CB8AC3E}">
        <p14:creationId xmlns:p14="http://schemas.microsoft.com/office/powerpoint/2010/main" val="173253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AE6A-FEF0-299D-7AE1-20D318C30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BA9CF-24E1-6C85-F709-382E38CAE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A9994-EA13-3F89-4ECA-EA90D8240207}"/>
              </a:ext>
            </a:extLst>
          </p:cNvPr>
          <p:cNvSpPr>
            <a:spLocks noGrp="1"/>
          </p:cNvSpPr>
          <p:nvPr>
            <p:ph type="body" idx="1"/>
          </p:nvPr>
        </p:nvSpPr>
        <p:spPr/>
        <p:txBody>
          <a:bodyPr/>
          <a:lstStyle/>
          <a:p>
            <a:pPr marL="0" indent="0">
              <a:buNone/>
            </a:pPr>
            <a:r>
              <a:rPr lang="en-US" sz="1200" dirty="0">
                <a:solidFill>
                  <a:schemeClr val="tx2"/>
                </a:solidFill>
              </a:rPr>
              <a:t>Create small and diverse groups for dialogue and collaboration to identify problems and create solutions. </a:t>
            </a:r>
          </a:p>
        </p:txBody>
      </p:sp>
      <p:sp>
        <p:nvSpPr>
          <p:cNvPr id="4" name="Slide Number Placeholder 3">
            <a:extLst>
              <a:ext uri="{FF2B5EF4-FFF2-40B4-BE49-F238E27FC236}">
                <a16:creationId xmlns:a16="http://schemas.microsoft.com/office/drawing/2014/main" id="{8D25B3B7-D875-CAA7-77DE-6A205F000718}"/>
              </a:ext>
            </a:extLst>
          </p:cNvPr>
          <p:cNvSpPr>
            <a:spLocks noGrp="1"/>
          </p:cNvSpPr>
          <p:nvPr>
            <p:ph type="sldNum" sz="quarter" idx="5"/>
          </p:nvPr>
        </p:nvSpPr>
        <p:spPr/>
        <p:txBody>
          <a:bodyPr/>
          <a:lstStyle/>
          <a:p>
            <a:fld id="{A35D8301-2521-415B-B4AF-F596D06AAB5B}" type="slidenum">
              <a:rPr lang="en-US" smtClean="0"/>
              <a:t>28</a:t>
            </a:fld>
            <a:endParaRPr lang="en-US" dirty="0"/>
          </a:p>
        </p:txBody>
      </p:sp>
    </p:spTree>
    <p:extLst>
      <p:ext uri="{BB962C8B-B14F-4D97-AF65-F5344CB8AC3E}">
        <p14:creationId xmlns:p14="http://schemas.microsoft.com/office/powerpoint/2010/main" val="2196282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5CFF-9C16-3F09-0A25-E38F258BF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C9099-DA99-0394-F715-00FEAD41B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E2B51-FAF0-4863-F46C-70F556F42679}"/>
              </a:ext>
            </a:extLst>
          </p:cNvPr>
          <p:cNvSpPr>
            <a:spLocks noGrp="1"/>
          </p:cNvSpPr>
          <p:nvPr>
            <p:ph type="body" idx="1"/>
          </p:nvPr>
        </p:nvSpPr>
        <p:spPr/>
        <p:txBody>
          <a:bodyPr/>
          <a:lstStyle/>
          <a:p>
            <a:r>
              <a:rPr lang="en-US" dirty="0"/>
              <a:t>In a few moments we will break into small groups.</a:t>
            </a:r>
          </a:p>
          <a:p>
            <a:endParaRPr lang="en-US" dirty="0"/>
          </a:p>
          <a:p>
            <a:r>
              <a:rPr lang="en-US" dirty="0"/>
              <a:t>Take a few moments to reflect on the following questions:</a:t>
            </a:r>
          </a:p>
          <a:p>
            <a:endParaRPr lang="en-US" dirty="0"/>
          </a:p>
          <a:p>
            <a:r>
              <a:rPr lang="en-US" dirty="0"/>
              <a:t>What is one example of how you are leading adaptively? </a:t>
            </a:r>
          </a:p>
          <a:p>
            <a:r>
              <a:rPr lang="en-US" dirty="0"/>
              <a:t>How could you apply one of these practices to your most complicated challenge? </a:t>
            </a:r>
          </a:p>
          <a:p>
            <a:endParaRPr lang="en-US" dirty="0"/>
          </a:p>
          <a:p>
            <a:r>
              <a:rPr lang="en-US" dirty="0"/>
              <a:t>After the quiet, invite to share on the questions in small groups (total 15 minutes for personal and small group reflection).</a:t>
            </a:r>
          </a:p>
        </p:txBody>
      </p:sp>
      <p:sp>
        <p:nvSpPr>
          <p:cNvPr id="4" name="Slide Number Placeholder 3">
            <a:extLst>
              <a:ext uri="{FF2B5EF4-FFF2-40B4-BE49-F238E27FC236}">
                <a16:creationId xmlns:a16="http://schemas.microsoft.com/office/drawing/2014/main" id="{A81AA24B-A311-9DD8-F732-4F6830C93B85}"/>
              </a:ext>
            </a:extLst>
          </p:cNvPr>
          <p:cNvSpPr>
            <a:spLocks noGrp="1"/>
          </p:cNvSpPr>
          <p:nvPr>
            <p:ph type="sldNum" sz="quarter" idx="5"/>
          </p:nvPr>
        </p:nvSpPr>
        <p:spPr/>
        <p:txBody>
          <a:bodyPr/>
          <a:lstStyle/>
          <a:p>
            <a:fld id="{A35D8301-2521-415B-B4AF-F596D06AAB5B}" type="slidenum">
              <a:rPr lang="en-US" smtClean="0"/>
              <a:t>29</a:t>
            </a:fld>
            <a:endParaRPr lang="en-US" dirty="0"/>
          </a:p>
        </p:txBody>
      </p:sp>
    </p:spTree>
    <p:extLst>
      <p:ext uri="{BB962C8B-B14F-4D97-AF65-F5344CB8AC3E}">
        <p14:creationId xmlns:p14="http://schemas.microsoft.com/office/powerpoint/2010/main" val="332896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6B2C8-0EC3-CC41-A5B8-7119F9A5F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C8E57-87B9-2F32-ACEE-5D7EC1138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B1A-2E7A-6BBA-03F9-63EC37D02740}"/>
              </a:ext>
            </a:extLst>
          </p:cNvPr>
          <p:cNvSpPr>
            <a:spLocks noGrp="1"/>
          </p:cNvSpPr>
          <p:nvPr>
            <p:ph type="body" idx="1"/>
          </p:nvPr>
        </p:nvSpPr>
        <p:spPr/>
        <p:txBody>
          <a:bodyPr/>
          <a:lstStyle/>
          <a:p>
            <a:r>
              <a:rPr lang="en-US" dirty="0"/>
              <a:t>As you close this session, invite participants to consider what they learned and experienced in today’s session.</a:t>
            </a:r>
            <a:endParaRPr lang="en-US" sz="1200" dirty="0">
              <a:solidFill>
                <a:schemeClr val="tx1"/>
              </a:solidFill>
            </a:endParaRPr>
          </a:p>
          <a:p>
            <a:endParaRPr lang="en-US" sz="1200" dirty="0">
              <a:solidFill>
                <a:schemeClr val="tx1"/>
              </a:solidFill>
            </a:endParaRPr>
          </a:p>
          <a:p>
            <a:r>
              <a:rPr lang="en-US" sz="1200" dirty="0">
                <a:solidFill>
                  <a:schemeClr val="tx2"/>
                </a:solidFill>
              </a:rPr>
              <a:t>What commitment do you want to make to practice adaptive leadership for the next two weeks? </a:t>
            </a:r>
          </a:p>
          <a:p>
            <a:endParaRPr lang="en-US" dirty="0"/>
          </a:p>
          <a:p>
            <a:r>
              <a:rPr lang="en-US" dirty="0"/>
              <a:t>Encourage all participants to make a commitment.</a:t>
            </a:r>
          </a:p>
          <a:p>
            <a:endParaRPr lang="en-US" dirty="0"/>
          </a:p>
          <a:p>
            <a:r>
              <a:rPr lang="en-US" dirty="0"/>
              <a:t>As time allows, invite them to share their commitment in pairs or in the large group.</a:t>
            </a:r>
          </a:p>
        </p:txBody>
      </p:sp>
      <p:sp>
        <p:nvSpPr>
          <p:cNvPr id="4" name="Slide Number Placeholder 3">
            <a:extLst>
              <a:ext uri="{FF2B5EF4-FFF2-40B4-BE49-F238E27FC236}">
                <a16:creationId xmlns:a16="http://schemas.microsoft.com/office/drawing/2014/main" id="{1E7814A7-A1D8-7F74-3A70-E7FB5CBF6028}"/>
              </a:ext>
            </a:extLst>
          </p:cNvPr>
          <p:cNvSpPr>
            <a:spLocks noGrp="1"/>
          </p:cNvSpPr>
          <p:nvPr>
            <p:ph type="sldNum" sz="quarter" idx="5"/>
          </p:nvPr>
        </p:nvSpPr>
        <p:spPr/>
        <p:txBody>
          <a:bodyPr/>
          <a:lstStyle/>
          <a:p>
            <a:fld id="{A35D8301-2521-415B-B4AF-F596D06AAB5B}" type="slidenum">
              <a:rPr lang="en-US" smtClean="0"/>
              <a:t>30</a:t>
            </a:fld>
            <a:endParaRPr lang="en-US" dirty="0"/>
          </a:p>
        </p:txBody>
      </p:sp>
    </p:spTree>
    <p:extLst>
      <p:ext uri="{BB962C8B-B14F-4D97-AF65-F5344CB8AC3E}">
        <p14:creationId xmlns:p14="http://schemas.microsoft.com/office/powerpoint/2010/main" val="347629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general overview of session outline.</a:t>
            </a:r>
          </a:p>
        </p:txBody>
      </p:sp>
      <p:sp>
        <p:nvSpPr>
          <p:cNvPr id="4" name="Slide Number Placeholder 3"/>
          <p:cNvSpPr>
            <a:spLocks noGrp="1"/>
          </p:cNvSpPr>
          <p:nvPr>
            <p:ph type="sldNum" sz="quarter" idx="5"/>
          </p:nvPr>
        </p:nvSpPr>
        <p:spPr/>
        <p:txBody>
          <a:bodyPr/>
          <a:lstStyle/>
          <a:p>
            <a:fld id="{A35D8301-2521-415B-B4AF-F596D06AAB5B}" type="slidenum">
              <a:rPr lang="en-US" smtClean="0"/>
              <a:t>3</a:t>
            </a:fld>
            <a:endParaRPr lang="en-US" dirty="0"/>
          </a:p>
        </p:txBody>
      </p:sp>
    </p:spTree>
    <p:extLst>
      <p:ext uri="{BB962C8B-B14F-4D97-AF65-F5344CB8AC3E}">
        <p14:creationId xmlns:p14="http://schemas.microsoft.com/office/powerpoint/2010/main" val="9933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D4566-9BD7-BFBB-434E-3996054F5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07ECA-4194-1B37-BF61-53C7DEE04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11E80-E10F-9B9B-0393-7C261883E23B}"/>
              </a:ext>
            </a:extLst>
          </p:cNvPr>
          <p:cNvSpPr>
            <a:spLocks noGrp="1"/>
          </p:cNvSpPr>
          <p:nvPr>
            <p:ph type="body" idx="1"/>
          </p:nvPr>
        </p:nvSpPr>
        <p:spPr/>
        <p:txBody>
          <a:bodyPr/>
          <a:lstStyle/>
          <a:p>
            <a:r>
              <a:rPr lang="en-US" dirty="0"/>
              <a:t>Does anyone have a prayer request, perhaps for someone you know who is struggling or celebrating a blessing?</a:t>
            </a:r>
          </a:p>
        </p:txBody>
      </p:sp>
      <p:sp>
        <p:nvSpPr>
          <p:cNvPr id="4" name="Slide Number Placeholder 3">
            <a:extLst>
              <a:ext uri="{FF2B5EF4-FFF2-40B4-BE49-F238E27FC236}">
                <a16:creationId xmlns:a16="http://schemas.microsoft.com/office/drawing/2014/main" id="{3CBAE27E-BEAC-6C48-F96F-226C922EBDE7}"/>
              </a:ext>
            </a:extLst>
          </p:cNvPr>
          <p:cNvSpPr>
            <a:spLocks noGrp="1"/>
          </p:cNvSpPr>
          <p:nvPr>
            <p:ph type="sldNum" sz="quarter" idx="5"/>
          </p:nvPr>
        </p:nvSpPr>
        <p:spPr/>
        <p:txBody>
          <a:bodyPr/>
          <a:lstStyle/>
          <a:p>
            <a:fld id="{A35D8301-2521-415B-B4AF-F596D06AAB5B}" type="slidenum">
              <a:rPr lang="en-US" smtClean="0"/>
              <a:t>31</a:t>
            </a:fld>
            <a:endParaRPr lang="en-US" dirty="0"/>
          </a:p>
        </p:txBody>
      </p:sp>
    </p:spTree>
    <p:extLst>
      <p:ext uri="{BB962C8B-B14F-4D97-AF65-F5344CB8AC3E}">
        <p14:creationId xmlns:p14="http://schemas.microsoft.com/office/powerpoint/2010/main" val="2038670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9046-F5ED-5B75-710C-1579B129C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48E03-5D5B-CCB6-8752-7DA23581E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0DE4-BD67-FD87-69BB-D968A45F0904}"/>
              </a:ext>
            </a:extLst>
          </p:cNvPr>
          <p:cNvSpPr>
            <a:spLocks noGrp="1"/>
          </p:cNvSpPr>
          <p:nvPr>
            <p:ph type="body" idx="1"/>
          </p:nvPr>
        </p:nvSpPr>
        <p:spPr/>
        <p:txBody>
          <a:bodyPr/>
          <a:lstStyle/>
          <a:p>
            <a:r>
              <a:rPr lang="en-US" dirty="0"/>
              <a:t>The next session will be on the theme of Building Bridges</a:t>
            </a:r>
          </a:p>
          <a:p>
            <a:endParaRPr lang="en-US" dirty="0"/>
          </a:p>
          <a:p>
            <a:r>
              <a:rPr lang="en-US" dirty="0"/>
              <a:t>Invite participants to prepare for session six using the resources at the end of the handout:</a:t>
            </a:r>
          </a:p>
          <a:p>
            <a:endParaRPr lang="en-US" dirty="0"/>
          </a:p>
          <a:p>
            <a:pPr marL="228600" indent="-228600">
              <a:buAutoNum type="arabicPeriod"/>
            </a:pPr>
            <a:r>
              <a:rPr lang="en-US" dirty="0"/>
              <a:t>Read the article on Intercultural Competencies and watch the short video on Cultural Humility</a:t>
            </a:r>
          </a:p>
          <a:p>
            <a:pPr marL="228600" indent="-228600">
              <a:buAutoNum type="arabicPeriod"/>
            </a:pPr>
            <a:r>
              <a:rPr lang="en-US" dirty="0"/>
              <a:t>As you consider the question below, write down some notes to share in the next session on the following question: </a:t>
            </a:r>
          </a:p>
          <a:p>
            <a:pPr marL="457200" lvl="1" indent="0">
              <a:buNone/>
            </a:pPr>
            <a:r>
              <a:rPr lang="en-US" dirty="0"/>
              <a:t>How have you experimented with using one of the seven practices of Adaptive Leadership? </a:t>
            </a:r>
          </a:p>
          <a:p>
            <a:pPr marL="457200" lvl="1" indent="0">
              <a:buNone/>
            </a:pPr>
            <a:endParaRPr lang="en-US" dirty="0"/>
          </a:p>
          <a:p>
            <a:pPr marL="0" lvl="0" indent="0">
              <a:buNone/>
            </a:pPr>
            <a:r>
              <a:rPr lang="en-US" dirty="0"/>
              <a:t>Please refer participants to the additional resources on today’s topic included in the handout.</a:t>
            </a:r>
          </a:p>
          <a:p>
            <a:pPr marL="0" lvl="0" indent="0">
              <a:buNone/>
            </a:pPr>
            <a:endParaRPr lang="en-US" dirty="0"/>
          </a:p>
          <a:p>
            <a:pPr marL="0" lvl="0" indent="0">
              <a:buNone/>
            </a:pPr>
            <a:r>
              <a:rPr lang="en-US" dirty="0"/>
              <a:t>NOTE:  on page 47-48 of the facilitator’s guide (pages 7/8 of the session handout) additional optional material is included for a case study of adaptive leadership </a:t>
            </a:r>
          </a:p>
        </p:txBody>
      </p:sp>
      <p:sp>
        <p:nvSpPr>
          <p:cNvPr id="4" name="Slide Number Placeholder 3">
            <a:extLst>
              <a:ext uri="{FF2B5EF4-FFF2-40B4-BE49-F238E27FC236}">
                <a16:creationId xmlns:a16="http://schemas.microsoft.com/office/drawing/2014/main" id="{D53C5F9A-C2F2-CA3D-BE1E-89ECF0D91C36}"/>
              </a:ext>
            </a:extLst>
          </p:cNvPr>
          <p:cNvSpPr>
            <a:spLocks noGrp="1"/>
          </p:cNvSpPr>
          <p:nvPr>
            <p:ph type="sldNum" sz="quarter" idx="5"/>
          </p:nvPr>
        </p:nvSpPr>
        <p:spPr/>
        <p:txBody>
          <a:bodyPr/>
          <a:lstStyle/>
          <a:p>
            <a:fld id="{A35D8301-2521-415B-B4AF-F596D06AAB5B}" type="slidenum">
              <a:rPr lang="en-US" smtClean="0"/>
              <a:t>32</a:t>
            </a:fld>
            <a:endParaRPr lang="en-US" dirty="0"/>
          </a:p>
        </p:txBody>
      </p:sp>
    </p:spTree>
    <p:extLst>
      <p:ext uri="{BB962C8B-B14F-4D97-AF65-F5344CB8AC3E}">
        <p14:creationId xmlns:p14="http://schemas.microsoft.com/office/powerpoint/2010/main" val="415537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A294-9B7B-7213-1B37-1E0805D28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35151-366B-3B9C-E77F-912AB7436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3A645-C3A5-85A3-2DA6-CA0F120F5F89}"/>
              </a:ext>
            </a:extLst>
          </p:cNvPr>
          <p:cNvSpPr>
            <a:spLocks noGrp="1"/>
          </p:cNvSpPr>
          <p:nvPr>
            <p:ph type="body" idx="1"/>
          </p:nvPr>
        </p:nvSpPr>
        <p:spPr/>
        <p:txBody>
          <a:bodyPr/>
          <a:lstStyle/>
          <a:p>
            <a:r>
              <a:rPr lang="en-US" dirty="0"/>
              <a:t>Review the objectives and agenda for the session.</a:t>
            </a:r>
          </a:p>
          <a:p>
            <a:endParaRPr lang="en-US" dirty="0"/>
          </a:p>
          <a:p>
            <a:r>
              <a:rPr lang="en-US" dirty="0"/>
              <a:t>Participants will: </a:t>
            </a:r>
          </a:p>
          <a:p>
            <a:r>
              <a:rPr lang="en-US" dirty="0"/>
              <a:t>Invite the Holy Spirit to guide our conversations </a:t>
            </a:r>
          </a:p>
          <a:p>
            <a:r>
              <a:rPr lang="en-US" dirty="0"/>
              <a:t>Become aware of new ways of identifying and handling challenges </a:t>
            </a:r>
          </a:p>
          <a:p>
            <a:r>
              <a:rPr lang="en-US" dirty="0"/>
              <a:t>Reflect on how complex problems require deeper diagnosis and new approaches </a:t>
            </a:r>
          </a:p>
          <a:p>
            <a:r>
              <a:rPr lang="en-US" dirty="0"/>
              <a:t>Draw from their leadership and resources and learn from one another's lived experience </a:t>
            </a:r>
          </a:p>
          <a:p>
            <a:r>
              <a:rPr lang="en-US" dirty="0"/>
              <a:t>Consider new attitudes and mindsets essential to a new way of leading </a:t>
            </a:r>
          </a:p>
          <a:p>
            <a:r>
              <a:rPr lang="en-US" dirty="0"/>
              <a:t>Learn specific practices that enhance their adaptive capacity </a:t>
            </a:r>
          </a:p>
          <a:p>
            <a:r>
              <a:rPr lang="en-US" dirty="0"/>
              <a:t>Commit to practicing synodality in daily life.</a:t>
            </a:r>
          </a:p>
        </p:txBody>
      </p:sp>
      <p:sp>
        <p:nvSpPr>
          <p:cNvPr id="4" name="Slide Number Placeholder 3">
            <a:extLst>
              <a:ext uri="{FF2B5EF4-FFF2-40B4-BE49-F238E27FC236}">
                <a16:creationId xmlns:a16="http://schemas.microsoft.com/office/drawing/2014/main" id="{A96EA729-6FB7-E111-7CB5-4A6435373F7D}"/>
              </a:ext>
            </a:extLst>
          </p:cNvPr>
          <p:cNvSpPr>
            <a:spLocks noGrp="1"/>
          </p:cNvSpPr>
          <p:nvPr>
            <p:ph type="sldNum" sz="quarter" idx="5"/>
          </p:nvPr>
        </p:nvSpPr>
        <p:spPr/>
        <p:txBody>
          <a:bodyPr/>
          <a:lstStyle/>
          <a:p>
            <a:fld id="{A35D8301-2521-415B-B4AF-F596D06AAB5B}" type="slidenum">
              <a:rPr lang="en-US" smtClean="0"/>
              <a:t>4</a:t>
            </a:fld>
            <a:endParaRPr lang="en-US" dirty="0"/>
          </a:p>
        </p:txBody>
      </p:sp>
    </p:spTree>
    <p:extLst>
      <p:ext uri="{BB962C8B-B14F-4D97-AF65-F5344CB8AC3E}">
        <p14:creationId xmlns:p14="http://schemas.microsoft.com/office/powerpoint/2010/main" val="344375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three participants to read prayers on the next three slides.</a:t>
            </a:r>
          </a:p>
        </p:txBody>
      </p:sp>
      <p:sp>
        <p:nvSpPr>
          <p:cNvPr id="4" name="Slide Number Placeholder 3"/>
          <p:cNvSpPr>
            <a:spLocks noGrp="1"/>
          </p:cNvSpPr>
          <p:nvPr>
            <p:ph type="sldNum" sz="quarter" idx="5"/>
          </p:nvPr>
        </p:nvSpPr>
        <p:spPr/>
        <p:txBody>
          <a:bodyPr/>
          <a:lstStyle/>
          <a:p>
            <a:fld id="{A35D8301-2521-415B-B4AF-F596D06AAB5B}" type="slidenum">
              <a:rPr lang="en-US" smtClean="0"/>
              <a:t>5</a:t>
            </a:fld>
            <a:endParaRPr lang="en-US" dirty="0"/>
          </a:p>
        </p:txBody>
      </p:sp>
    </p:spTree>
    <p:extLst>
      <p:ext uri="{BB962C8B-B14F-4D97-AF65-F5344CB8AC3E}">
        <p14:creationId xmlns:p14="http://schemas.microsoft.com/office/powerpoint/2010/main" val="39525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One: Here we are, Lord. Holy Spirit, teach us what and how to speak and when to keep quiet. Help us to be a synodal Church, capable of discovering and transmitting the mystery of walking together, finding each other, and supporting each other.</a:t>
            </a:r>
          </a:p>
        </p:txBody>
      </p:sp>
      <p:sp>
        <p:nvSpPr>
          <p:cNvPr id="4" name="Slide Number Placeholder 3"/>
          <p:cNvSpPr>
            <a:spLocks noGrp="1"/>
          </p:cNvSpPr>
          <p:nvPr>
            <p:ph type="sldNum" sz="quarter" idx="5"/>
          </p:nvPr>
        </p:nvSpPr>
        <p:spPr/>
        <p:txBody>
          <a:bodyPr/>
          <a:lstStyle/>
          <a:p>
            <a:fld id="{A35D8301-2521-415B-B4AF-F596D06AAB5B}" type="slidenum">
              <a:rPr lang="en-US" smtClean="0"/>
              <a:t>6</a:t>
            </a:fld>
            <a:endParaRPr lang="en-US" dirty="0"/>
          </a:p>
        </p:txBody>
      </p:sp>
    </p:spTree>
    <p:extLst>
      <p:ext uri="{BB962C8B-B14F-4D97-AF65-F5344CB8AC3E}">
        <p14:creationId xmlns:p14="http://schemas.microsoft.com/office/powerpoint/2010/main" val="299039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57AEF-3197-6ED8-DBBE-32E9C2DC9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74572-F41F-EF4D-53C1-149791ECF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DECA3-6013-836F-CC5A-0A030557B07F}"/>
              </a:ext>
            </a:extLst>
          </p:cNvPr>
          <p:cNvSpPr>
            <a:spLocks noGrp="1"/>
          </p:cNvSpPr>
          <p:nvPr>
            <p:ph type="body" idx="1"/>
          </p:nvPr>
        </p:nvSpPr>
        <p:spPr/>
        <p:txBody>
          <a:bodyPr/>
          <a:lstStyle/>
          <a:p>
            <a:r>
              <a:rPr lang="en-US" dirty="0"/>
              <a:t>Person Two: Teach us to leave ourselves to join others and do good. May this group meeting be a healing and hopeful path. Spirit of God, who invites us to the risk of meeting others in an appropriate attitude: make us a synodal Church, in which we experience a home and a school of communion.</a:t>
            </a:r>
          </a:p>
        </p:txBody>
      </p:sp>
      <p:sp>
        <p:nvSpPr>
          <p:cNvPr id="4" name="Slide Number Placeholder 3">
            <a:extLst>
              <a:ext uri="{FF2B5EF4-FFF2-40B4-BE49-F238E27FC236}">
                <a16:creationId xmlns:a16="http://schemas.microsoft.com/office/drawing/2014/main" id="{64D58CBA-4722-AFE8-E5BA-9A24DDDE3AAF}"/>
              </a:ext>
            </a:extLst>
          </p:cNvPr>
          <p:cNvSpPr>
            <a:spLocks noGrp="1"/>
          </p:cNvSpPr>
          <p:nvPr>
            <p:ph type="sldNum" sz="quarter" idx="5"/>
          </p:nvPr>
        </p:nvSpPr>
        <p:spPr/>
        <p:txBody>
          <a:bodyPr/>
          <a:lstStyle/>
          <a:p>
            <a:fld id="{A35D8301-2521-415B-B4AF-F596D06AAB5B}" type="slidenum">
              <a:rPr lang="en-US" smtClean="0"/>
              <a:t>7</a:t>
            </a:fld>
            <a:endParaRPr lang="en-US" dirty="0"/>
          </a:p>
        </p:txBody>
      </p:sp>
    </p:spTree>
    <p:extLst>
      <p:ext uri="{BB962C8B-B14F-4D97-AF65-F5344CB8AC3E}">
        <p14:creationId xmlns:p14="http://schemas.microsoft.com/office/powerpoint/2010/main" val="95955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1CA5F-4847-00AA-74FA-4C1FFB2B2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88AE4-7759-FA0B-0853-52911B0C9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9518C-BA43-5891-D08E-26829E20EC57}"/>
              </a:ext>
            </a:extLst>
          </p:cNvPr>
          <p:cNvSpPr>
            <a:spLocks noGrp="1"/>
          </p:cNvSpPr>
          <p:nvPr>
            <p:ph type="body" idx="1"/>
          </p:nvPr>
        </p:nvSpPr>
        <p:spPr/>
        <p:txBody>
          <a:bodyPr/>
          <a:lstStyle/>
          <a:p>
            <a:r>
              <a:rPr lang="en-US" dirty="0"/>
              <a:t>Person Three: Help us move the Church to go out of itself in mission, to taste the pure air of the Spirit that frees us from being focused on ourselves and invites us to seek out those who are indifferent, and those who don’t believe.</a:t>
            </a:r>
          </a:p>
        </p:txBody>
      </p:sp>
      <p:sp>
        <p:nvSpPr>
          <p:cNvPr id="4" name="Slide Number Placeholder 3">
            <a:extLst>
              <a:ext uri="{FF2B5EF4-FFF2-40B4-BE49-F238E27FC236}">
                <a16:creationId xmlns:a16="http://schemas.microsoft.com/office/drawing/2014/main" id="{66850228-DADA-503D-FEB5-AECDA2198534}"/>
              </a:ext>
            </a:extLst>
          </p:cNvPr>
          <p:cNvSpPr>
            <a:spLocks noGrp="1"/>
          </p:cNvSpPr>
          <p:nvPr>
            <p:ph type="sldNum" sz="quarter" idx="5"/>
          </p:nvPr>
        </p:nvSpPr>
        <p:spPr/>
        <p:txBody>
          <a:bodyPr/>
          <a:lstStyle/>
          <a:p>
            <a:fld id="{A35D8301-2521-415B-B4AF-F596D06AAB5B}" type="slidenum">
              <a:rPr lang="en-US" smtClean="0"/>
              <a:t>8</a:t>
            </a:fld>
            <a:endParaRPr lang="en-US" dirty="0"/>
          </a:p>
        </p:txBody>
      </p:sp>
    </p:spTree>
    <p:extLst>
      <p:ext uri="{BB962C8B-B14F-4D97-AF65-F5344CB8AC3E}">
        <p14:creationId xmlns:p14="http://schemas.microsoft.com/office/powerpoint/2010/main" val="241187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the group in quiet reflection.</a:t>
            </a:r>
          </a:p>
          <a:p>
            <a:endParaRPr lang="en-US" dirty="0"/>
          </a:p>
          <a:p>
            <a:r>
              <a:rPr lang="en-US" dirty="0"/>
              <a:t>Invite them to think of a word, phrase, or sentence from the prayer that is special to them.</a:t>
            </a:r>
          </a:p>
          <a:p>
            <a:endParaRPr lang="en-US" dirty="0"/>
          </a:p>
          <a:p>
            <a:r>
              <a:rPr lang="en-US" dirty="0"/>
              <a:t>Then, for two minutes, invite participants to close their eyes and silently repeat the words that were special several times.</a:t>
            </a:r>
          </a:p>
          <a:p>
            <a:endParaRPr lang="en-US" dirty="0"/>
          </a:p>
          <a:p>
            <a:r>
              <a:rPr lang="en-US" dirty="0"/>
              <a:t>After two minutes, invite the group to open their eyes and pray the closing prayer on the next slide.</a:t>
            </a:r>
          </a:p>
        </p:txBody>
      </p:sp>
      <p:sp>
        <p:nvSpPr>
          <p:cNvPr id="4" name="Slide Number Placeholder 3"/>
          <p:cNvSpPr>
            <a:spLocks noGrp="1"/>
          </p:cNvSpPr>
          <p:nvPr>
            <p:ph type="sldNum" sz="quarter" idx="5"/>
          </p:nvPr>
        </p:nvSpPr>
        <p:spPr/>
        <p:txBody>
          <a:bodyPr/>
          <a:lstStyle/>
          <a:p>
            <a:fld id="{A35D8301-2521-415B-B4AF-F596D06AAB5B}" type="slidenum">
              <a:rPr lang="en-US" smtClean="0"/>
              <a:t>9</a:t>
            </a:fld>
            <a:endParaRPr lang="en-US" dirty="0"/>
          </a:p>
        </p:txBody>
      </p:sp>
    </p:spTree>
    <p:extLst>
      <p:ext uri="{BB962C8B-B14F-4D97-AF65-F5344CB8AC3E}">
        <p14:creationId xmlns:p14="http://schemas.microsoft.com/office/powerpoint/2010/main" val="306484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9/12/2025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169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9/12/2025</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10427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9/12/2025</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9876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417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9/12/2025</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419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9/12/2025</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2832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9/12/2025</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412795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9/12/2025</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30809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9/12/2025</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2167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9/12/2025</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67519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9/12/2025</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88841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9/12/2025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61118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wallpaperflare.com/construction-worker-employee-group-work-team-team-with-team-leader-wallpaper-szhsg" TargetMode="Externa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exels.com/photo/black-and-white-wooden-welcome-sign-3643925/"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pixabay.com/nl/lens-camera-nemen-van-foto-s-3046269/" TargetMode="Externa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pexels.com/photo/photo-of-girl-listening-to-music-3755622/" TargetMode="Externa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pixabay.com/en/remind-reminder-remember-hand-1556610/"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wallpaperflare.com/baby-s-face-newborn-baby-closing-its-eyes-portrait-innocent-wallpaper-ztids" TargetMode="Externa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flickr.com/photos/local_studies_nsw/6518792855/" TargetMode="Externa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pxhere.com/fr/photo/1434035" TargetMode="Externa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aken.wikiwijs.nl/160556/English_Class_Arrangement_week_4" TargetMode="Externa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flickr.com/photos/russloar/3353617661/" TargetMode="Externa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bmj.com/content/365/bmj.l2269" TargetMode="Externa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pikist.com/free-photo-smuvr" TargetMode="Externa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Subtitle 2">
            <a:extLst>
              <a:ext uri="{FF2B5EF4-FFF2-40B4-BE49-F238E27FC236}">
                <a16:creationId xmlns:a16="http://schemas.microsoft.com/office/drawing/2014/main" id="{86C924E5-C5F5-BEDB-DB11-EA14AEF12BA3}"/>
              </a:ext>
            </a:extLst>
          </p:cNvPr>
          <p:cNvSpPr>
            <a:spLocks noGrp="1"/>
          </p:cNvSpPr>
          <p:nvPr>
            <p:ph type="subTitle" idx="1"/>
          </p:nvPr>
        </p:nvSpPr>
        <p:spPr>
          <a:xfrm>
            <a:off x="568871" y="138224"/>
            <a:ext cx="7169283" cy="1982269"/>
          </a:xfrm>
        </p:spPr>
        <p:txBody>
          <a:bodyPr anchor="ctr">
            <a:normAutofit/>
          </a:bodyPr>
          <a:lstStyle/>
          <a:p>
            <a:pPr algn="l"/>
            <a:r>
              <a:rPr lang="en-US" sz="4400" b="1" dirty="0">
                <a:solidFill>
                  <a:schemeClr val="tx2">
                    <a:alpha val="80000"/>
                  </a:schemeClr>
                </a:solidFill>
              </a:rPr>
              <a:t>Session 5: </a:t>
            </a:r>
          </a:p>
          <a:p>
            <a:pPr algn="l"/>
            <a:r>
              <a:rPr lang="en-US" sz="4400" b="1" dirty="0">
                <a:solidFill>
                  <a:schemeClr val="tx2">
                    <a:alpha val="80000"/>
                  </a:schemeClr>
                </a:solidFill>
              </a:rPr>
              <a:t>Adaptive Leadership</a:t>
            </a:r>
          </a:p>
        </p:txBody>
      </p:sp>
      <p:sp>
        <p:nvSpPr>
          <p:cNvPr id="14" name="Rectangle 13">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8716"/>
            <a:ext cx="12192000" cy="459491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58716"/>
            <a:ext cx="12191999" cy="4608809"/>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walking&#10;&#10;AI-generated content may be incorrect.">
            <a:extLst>
              <a:ext uri="{FF2B5EF4-FFF2-40B4-BE49-F238E27FC236}">
                <a16:creationId xmlns:a16="http://schemas.microsoft.com/office/drawing/2014/main" id="{24B53883-8A89-FFF7-E698-0765795BA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355" y="2667000"/>
            <a:ext cx="6615290" cy="3638410"/>
          </a:xfrm>
          <a:prstGeom prst="rect">
            <a:avLst/>
          </a:prstGeom>
        </p:spPr>
      </p:pic>
      <p:pic>
        <p:nvPicPr>
          <p:cNvPr id="6" name="Google Shape;80;g2744a1dc0e7_0_129">
            <a:extLst>
              <a:ext uri="{FF2B5EF4-FFF2-40B4-BE49-F238E27FC236}">
                <a16:creationId xmlns:a16="http://schemas.microsoft.com/office/drawing/2014/main" id="{BA1A8AE7-3012-441B-8BBD-3115CDA946E6}"/>
              </a:ext>
            </a:extLst>
          </p:cNvPr>
          <p:cNvPicPr preferRelativeResize="0"/>
          <p:nvPr/>
        </p:nvPicPr>
        <p:blipFill>
          <a:blip r:embed="rId5">
            <a:alphaModFix/>
          </a:blip>
          <a:stretch>
            <a:fillRect/>
          </a:stretch>
        </p:blipFill>
        <p:spPr>
          <a:xfrm>
            <a:off x="10534162" y="691743"/>
            <a:ext cx="1428750" cy="1428750"/>
          </a:xfrm>
          <a:prstGeom prst="rect">
            <a:avLst/>
          </a:prstGeom>
          <a:noFill/>
          <a:ln>
            <a:noFill/>
          </a:ln>
        </p:spPr>
      </p:pic>
      <p:pic>
        <p:nvPicPr>
          <p:cNvPr id="1026" name="Picture 2" descr="Leading from Within Retreat 2023 | LCWR">
            <a:extLst>
              <a:ext uri="{FF2B5EF4-FFF2-40B4-BE49-F238E27FC236}">
                <a16:creationId xmlns:a16="http://schemas.microsoft.com/office/drawing/2014/main" id="{D56E0CAA-CB14-FD1D-08E7-E598BAC5C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4195" y="856197"/>
            <a:ext cx="2486091" cy="112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5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6" name="Rectangle 2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8" name="Picture 27">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94E5A5F-6F68-CB7C-648A-6E22856EBD3A}"/>
              </a:ext>
            </a:extLst>
          </p:cNvPr>
          <p:cNvSpPr>
            <a:spLocks noGrp="1"/>
          </p:cNvSpPr>
          <p:nvPr>
            <p:ph type="title"/>
          </p:nvPr>
        </p:nvSpPr>
        <p:spPr>
          <a:xfrm>
            <a:off x="838200" y="461339"/>
            <a:ext cx="4648200" cy="870065"/>
          </a:xfrm>
        </p:spPr>
        <p:txBody>
          <a:bodyPr vert="horz" lIns="91440" tIns="45720" rIns="91440" bIns="45720" rtlCol="0" anchor="ctr">
            <a:normAutofit/>
          </a:bodyPr>
          <a:lstStyle/>
          <a:p>
            <a:r>
              <a:rPr lang="en-US" dirty="0">
                <a:solidFill>
                  <a:schemeClr val="tx2"/>
                </a:solidFill>
              </a:rPr>
              <a:t>Let us Pray:</a:t>
            </a:r>
          </a:p>
        </p:txBody>
      </p:sp>
      <p:sp>
        <p:nvSpPr>
          <p:cNvPr id="4" name="Content Placeholder 3">
            <a:extLst>
              <a:ext uri="{FF2B5EF4-FFF2-40B4-BE49-F238E27FC236}">
                <a16:creationId xmlns:a16="http://schemas.microsoft.com/office/drawing/2014/main" id="{EFBF0CA6-10B8-98A2-3BE8-A85733906365}"/>
              </a:ext>
            </a:extLst>
          </p:cNvPr>
          <p:cNvSpPr>
            <a:spLocks noGrp="1"/>
          </p:cNvSpPr>
          <p:nvPr>
            <p:ph sz="half" idx="2"/>
          </p:nvPr>
        </p:nvSpPr>
        <p:spPr>
          <a:xfrm>
            <a:off x="838200" y="1532246"/>
            <a:ext cx="5488459" cy="4482368"/>
          </a:xfrm>
        </p:spPr>
        <p:txBody>
          <a:bodyPr vert="horz" lIns="91440" tIns="45720" rIns="91440" bIns="45720" rtlCol="0">
            <a:normAutofit fontScale="92500"/>
          </a:bodyPr>
          <a:lstStyle/>
          <a:p>
            <a:pPr marL="0" indent="0">
              <a:buNone/>
            </a:pPr>
            <a:r>
              <a:rPr lang="en-US" dirty="0">
                <a:solidFill>
                  <a:schemeClr val="tx2"/>
                </a:solidFill>
              </a:rPr>
              <a:t>Bring us the Holy Spirit of God, keep us in unity, being aware that we are in the same boat and going towards the same port. Lead us to be Church in the street, full of life and peace, in the communion of solidarity and missionary fruitfulness. Allow us to meet again to listen to each other, dialogue, and make decisions.</a:t>
            </a:r>
          </a:p>
        </p:txBody>
      </p:sp>
      <p:pic>
        <p:nvPicPr>
          <p:cNvPr id="5" name="Content Placeholder 4" descr="A stained glass window with a dove in the center&#10;&#10;Description automatically generated">
            <a:extLst>
              <a:ext uri="{FF2B5EF4-FFF2-40B4-BE49-F238E27FC236}">
                <a16:creationId xmlns:a16="http://schemas.microsoft.com/office/drawing/2014/main" id="{DF5A7D00-8321-4A32-BEBE-5F5D395B92F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626806" y="1020267"/>
            <a:ext cx="4817466" cy="4817466"/>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61156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8720E-4E8D-411F-E60F-51BD5B4C5F98}"/>
            </a:ext>
          </a:extLst>
        </p:cNvPr>
        <p:cNvGrpSpPr/>
        <p:nvPr/>
      </p:nvGrpSpPr>
      <p:grpSpPr>
        <a:xfrm>
          <a:off x="0" y="0"/>
          <a:ext cx="0" cy="0"/>
          <a:chOff x="0" y="0"/>
          <a:chExt cx="0" cy="0"/>
        </a:xfrm>
      </p:grpSpPr>
      <p:sp>
        <p:nvSpPr>
          <p:cNvPr id="1079" name="Rectangle 107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81" name="Picture 108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083" name="Rectangle 108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5" name="Rectangle 108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7" name="Rectangle 1086">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89" name="Rectangle 1088">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6A9637-78B6-9248-C264-D643C6BCA7EB}"/>
              </a:ext>
            </a:extLst>
          </p:cNvPr>
          <p:cNvSpPr>
            <a:spLocks noGrp="1"/>
          </p:cNvSpPr>
          <p:nvPr>
            <p:ph type="title"/>
          </p:nvPr>
        </p:nvSpPr>
        <p:spPr>
          <a:xfrm>
            <a:off x="7409930" y="744909"/>
            <a:ext cx="3776416" cy="2912691"/>
          </a:xfrm>
        </p:spPr>
        <p:txBody>
          <a:bodyPr vert="horz" lIns="91440" tIns="45720" rIns="91440" bIns="45720" rtlCol="0" anchor="b">
            <a:normAutofit/>
          </a:bodyPr>
          <a:lstStyle/>
          <a:p>
            <a:pPr>
              <a:lnSpc>
                <a:spcPct val="90000"/>
              </a:lnSpc>
            </a:pPr>
            <a:r>
              <a:rPr lang="en-US" sz="3700" dirty="0"/>
              <a:t>Revisit Synodality </a:t>
            </a:r>
            <a:br>
              <a:rPr lang="en-US" sz="3700" dirty="0"/>
            </a:br>
            <a:r>
              <a:rPr lang="en-US" sz="3700" dirty="0"/>
              <a:t>as a </a:t>
            </a:r>
            <a:br>
              <a:rPr lang="en-US" sz="3700" dirty="0"/>
            </a:br>
            <a:r>
              <a:rPr lang="en-US" sz="3700" dirty="0"/>
              <a:t>Path to Transformation</a:t>
            </a:r>
          </a:p>
        </p:txBody>
      </p:sp>
      <p:pic>
        <p:nvPicPr>
          <p:cNvPr id="1026" name="Picture 2" descr="Pope Francis: Listen to women, often overlooked and undervalued - Vatican  News">
            <a:extLst>
              <a:ext uri="{FF2B5EF4-FFF2-40B4-BE49-F238E27FC236}">
                <a16:creationId xmlns:a16="http://schemas.microsoft.com/office/drawing/2014/main" id="{B2DAB705-806E-C7EA-1EC1-889FD982882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3229" y="1625750"/>
            <a:ext cx="6402214" cy="36012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F38D85-2D6A-EA32-DFA9-119624D9A78F}"/>
              </a:ext>
            </a:extLst>
          </p:cNvPr>
          <p:cNvSpPr txBox="1"/>
          <p:nvPr/>
        </p:nvSpPr>
        <p:spPr>
          <a:xfrm>
            <a:off x="1182124" y="5347048"/>
            <a:ext cx="10004222" cy="646331"/>
          </a:xfrm>
          <a:prstGeom prst="rect">
            <a:avLst/>
          </a:prstGeom>
          <a:noFill/>
        </p:spPr>
        <p:txBody>
          <a:bodyPr wrap="square" rtlCol="0">
            <a:spAutoFit/>
          </a:bodyPr>
          <a:lstStyle/>
          <a:p>
            <a:pPr algn="ctr"/>
            <a:r>
              <a:rPr lang="en-US" sz="3600" dirty="0"/>
              <a:t>Participation  • Communion  •   Mission</a:t>
            </a:r>
          </a:p>
        </p:txBody>
      </p:sp>
    </p:spTree>
    <p:extLst>
      <p:ext uri="{BB962C8B-B14F-4D97-AF65-F5344CB8AC3E}">
        <p14:creationId xmlns:p14="http://schemas.microsoft.com/office/powerpoint/2010/main" val="82334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05" name="Picture 410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107" name="Rectangle 4106">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09" name="Rectangle 4108">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1" name="Rectangle 4110">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13" name="Rectangle 4112">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C19D2-BAC3-4B52-5D5A-7E40F5490987}"/>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dirty="0"/>
              <a:t>Presentation: Leadership Challenges</a:t>
            </a:r>
          </a:p>
        </p:txBody>
      </p:sp>
      <p:pic>
        <p:nvPicPr>
          <p:cNvPr id="4098" name="Picture 2" descr="VUCA and its impact on businesses - Mecalux.com">
            <a:extLst>
              <a:ext uri="{FF2B5EF4-FFF2-40B4-BE49-F238E27FC236}">
                <a16:creationId xmlns:a16="http://schemas.microsoft.com/office/drawing/2014/main" id="{FF19247D-05EE-53AE-0ED4-1683D6D9CAB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03229" y="1569731"/>
            <a:ext cx="6402214" cy="371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0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96B673-1A37-1DF7-9D30-8B621B8C2F11}"/>
              </a:ext>
            </a:extLst>
          </p:cNvPr>
          <p:cNvSpPr>
            <a:spLocks noGrp="1"/>
          </p:cNvSpPr>
          <p:nvPr>
            <p:ph type="title"/>
          </p:nvPr>
        </p:nvSpPr>
        <p:spPr>
          <a:xfrm>
            <a:off x="838201" y="559813"/>
            <a:ext cx="2819399" cy="5577934"/>
          </a:xfrm>
        </p:spPr>
        <p:txBody>
          <a:bodyPr>
            <a:normAutofit/>
          </a:bodyPr>
          <a:lstStyle/>
          <a:p>
            <a:r>
              <a:rPr lang="en-US" sz="2800" dirty="0"/>
              <a:t>What is a VUCA environment?</a:t>
            </a:r>
          </a:p>
        </p:txBody>
      </p:sp>
      <p:graphicFrame>
        <p:nvGraphicFramePr>
          <p:cNvPr id="5" name="Content Placeholder 2">
            <a:extLst>
              <a:ext uri="{FF2B5EF4-FFF2-40B4-BE49-F238E27FC236}">
                <a16:creationId xmlns:a16="http://schemas.microsoft.com/office/drawing/2014/main" id="{5B437A2F-5BD4-C484-734F-B4489D7A24F4}"/>
              </a:ext>
            </a:extLst>
          </p:cNvPr>
          <p:cNvGraphicFramePr>
            <a:graphicFrameLocks noGrp="1"/>
          </p:cNvGraphicFramePr>
          <p:nvPr>
            <p:ph idx="1"/>
            <p:extLst>
              <p:ext uri="{D42A27DB-BD31-4B8C-83A1-F6EECF244321}">
                <p14:modId xmlns:p14="http://schemas.microsoft.com/office/powerpoint/2010/main" val="4137693225"/>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76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2" name="Picture 3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3" name="Picture 32">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6" name="Content Placeholder 5">
            <a:extLst>
              <a:ext uri="{FF2B5EF4-FFF2-40B4-BE49-F238E27FC236}">
                <a16:creationId xmlns:a16="http://schemas.microsoft.com/office/drawing/2014/main" id="{374A8DB5-92CA-C37A-EC62-A819BA1CEC98}"/>
              </a:ext>
            </a:extLst>
          </p:cNvPr>
          <p:cNvGraphicFramePr>
            <a:graphicFrameLocks noGrp="1"/>
          </p:cNvGraphicFramePr>
          <p:nvPr>
            <p:ph idx="1"/>
            <p:extLst>
              <p:ext uri="{D42A27DB-BD31-4B8C-83A1-F6EECF244321}">
                <p14:modId xmlns:p14="http://schemas.microsoft.com/office/powerpoint/2010/main" val="4112648953"/>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858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53A79B-BE32-AB70-0006-B07F69F092A3}"/>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A084F9-C2E2-26FF-4E53-31B22AE72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E7A03884-7237-281B-BC79-F7A4A41ED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2" name="Picture 31">
            <a:extLst>
              <a:ext uri="{FF2B5EF4-FFF2-40B4-BE49-F238E27FC236}">
                <a16:creationId xmlns:a16="http://schemas.microsoft.com/office/drawing/2014/main" id="{F7ABA48F-C3E7-F254-4676-B5978E89F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33" name="Picture 32">
            <a:extLst>
              <a:ext uri="{FF2B5EF4-FFF2-40B4-BE49-F238E27FC236}">
                <a16:creationId xmlns:a16="http://schemas.microsoft.com/office/drawing/2014/main" id="{AEFB1053-7561-7BA4-4F19-8580470118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6" name="Content Placeholder 5">
            <a:extLst>
              <a:ext uri="{FF2B5EF4-FFF2-40B4-BE49-F238E27FC236}">
                <a16:creationId xmlns:a16="http://schemas.microsoft.com/office/drawing/2014/main" id="{BC568026-D4DA-B645-DBA3-2C50C438475C}"/>
              </a:ext>
            </a:extLst>
          </p:cNvPr>
          <p:cNvGraphicFramePr>
            <a:graphicFrameLocks noGrp="1"/>
          </p:cNvGraphicFramePr>
          <p:nvPr>
            <p:ph idx="1"/>
            <p:extLst>
              <p:ext uri="{D42A27DB-BD31-4B8C-83A1-F6EECF244321}">
                <p14:modId xmlns:p14="http://schemas.microsoft.com/office/powerpoint/2010/main" val="3182490105"/>
              </p:ext>
            </p:extLst>
          </p:nvPr>
        </p:nvGraphicFramePr>
        <p:xfrm>
          <a:off x="1197269" y="988542"/>
          <a:ext cx="9775532" cy="51884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519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8336BA-6B71-EC55-F236-5701EDAD2BD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1538DB-5059-8A04-82D0-8F2C6392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80D77C03-0FF0-E469-7B21-A232FF5FF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58498893-1E7F-17E7-581F-A36028F136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B22901F-28EC-762E-E081-45F41467D99D}"/>
              </a:ext>
            </a:extLst>
          </p:cNvPr>
          <p:cNvSpPr>
            <a:spLocks noGrp="1"/>
          </p:cNvSpPr>
          <p:nvPr>
            <p:ph type="title"/>
          </p:nvPr>
        </p:nvSpPr>
        <p:spPr>
          <a:xfrm>
            <a:off x="838199" y="461339"/>
            <a:ext cx="9665044" cy="1953088"/>
          </a:xfrm>
        </p:spPr>
        <p:txBody>
          <a:bodyPr vert="horz" lIns="91440" tIns="45720" rIns="91440" bIns="45720" rtlCol="0" anchor="ctr">
            <a:normAutofit/>
          </a:bodyPr>
          <a:lstStyle/>
          <a:p>
            <a:r>
              <a:rPr lang="en-US" dirty="0">
                <a:solidFill>
                  <a:schemeClr val="tx2"/>
                </a:solidFill>
              </a:rPr>
              <a:t>Silent Reflection &amp; Small Group</a:t>
            </a:r>
          </a:p>
        </p:txBody>
      </p:sp>
      <p:sp>
        <p:nvSpPr>
          <p:cNvPr id="8" name="TextBox 7">
            <a:extLst>
              <a:ext uri="{FF2B5EF4-FFF2-40B4-BE49-F238E27FC236}">
                <a16:creationId xmlns:a16="http://schemas.microsoft.com/office/drawing/2014/main" id="{E276597B-04C0-2A7E-C915-31CE994D7154}"/>
              </a:ext>
            </a:extLst>
          </p:cNvPr>
          <p:cNvSpPr txBox="1"/>
          <p:nvPr/>
        </p:nvSpPr>
        <p:spPr>
          <a:xfrm>
            <a:off x="773028" y="2090464"/>
            <a:ext cx="10750971" cy="4064427"/>
          </a:xfrm>
          <a:prstGeom prst="rect">
            <a:avLst/>
          </a:prstGeom>
        </p:spPr>
        <p:txBody>
          <a:bodyPr vert="horz" lIns="91440" tIns="45720" rIns="91440" bIns="45720" rtlCol="0">
            <a:normAutofit/>
          </a:bodyPr>
          <a:lstStyle/>
          <a:p>
            <a:r>
              <a:rPr lang="en-US" sz="2800" dirty="0"/>
              <a:t>Consider the main challenges you currently face in your life. Those challenges could be positive (a goal you are striving to achieve) or negative (a threat you want to turn into an opportunity). Write a list of two or three. </a:t>
            </a:r>
          </a:p>
          <a:p>
            <a:endParaRPr lang="en-US" sz="2800" dirty="0"/>
          </a:p>
          <a:p>
            <a:pPr marL="457200" indent="-457200">
              <a:buFont typeface="Arial" panose="020B0604020202020204" pitchFamily="34" charset="0"/>
              <a:buChar char="•"/>
            </a:pPr>
            <a:r>
              <a:rPr lang="en-US" sz="2800" dirty="0"/>
              <a:t>Which one seems the most complicated? </a:t>
            </a:r>
          </a:p>
          <a:p>
            <a:pPr marL="457200" indent="-457200">
              <a:buFont typeface="Arial" panose="020B0604020202020204" pitchFamily="34" charset="0"/>
              <a:buChar char="•"/>
            </a:pPr>
            <a:r>
              <a:rPr lang="en-US" sz="2800" dirty="0"/>
              <a:t>What makes it complicated?</a:t>
            </a:r>
          </a:p>
          <a:p>
            <a:pPr marL="457200" indent="-457200">
              <a:buFont typeface="Arial" panose="020B0604020202020204" pitchFamily="34" charset="0"/>
              <a:buChar char="•"/>
            </a:pPr>
            <a:r>
              <a:rPr lang="en-US" sz="2800" dirty="0"/>
              <a:t>What do complicated challenges have in common?</a:t>
            </a:r>
          </a:p>
        </p:txBody>
      </p:sp>
      <p:pic>
        <p:nvPicPr>
          <p:cNvPr id="29" name="Picture 28">
            <a:extLst>
              <a:ext uri="{FF2B5EF4-FFF2-40B4-BE49-F238E27FC236}">
                <a16:creationId xmlns:a16="http://schemas.microsoft.com/office/drawing/2014/main" id="{A1A5BAEF-25A1-2CC0-D5E4-78112B3A68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96987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C164FE-F395-1CE5-2803-68B635C8339F}"/>
            </a:ext>
          </a:extLst>
        </p:cNvPr>
        <p:cNvGrpSpPr/>
        <p:nvPr/>
      </p:nvGrpSpPr>
      <p:grpSpPr>
        <a:xfrm>
          <a:off x="0" y="0"/>
          <a:ext cx="0" cy="0"/>
          <a:chOff x="0" y="0"/>
          <a:chExt cx="0" cy="0"/>
        </a:xfrm>
      </p:grpSpPr>
      <p:sp>
        <p:nvSpPr>
          <p:cNvPr id="4133" name="Rectangle 413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35" name="Picture 413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137" name="Rectangle 413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39" name="Rectangle 4138">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5DDC27E-9A27-0DF6-D819-03D959CDD6D2}"/>
              </a:ext>
            </a:extLst>
          </p:cNvPr>
          <p:cNvSpPr>
            <a:spLocks noGrp="1"/>
          </p:cNvSpPr>
          <p:nvPr>
            <p:ph type="title"/>
          </p:nvPr>
        </p:nvSpPr>
        <p:spPr>
          <a:xfrm>
            <a:off x="838200" y="509847"/>
            <a:ext cx="3962400" cy="2895600"/>
          </a:xfrm>
        </p:spPr>
        <p:txBody>
          <a:bodyPr vert="horz" lIns="91440" tIns="45720" rIns="91440" bIns="45720" rtlCol="0" anchor="b">
            <a:normAutofit/>
          </a:bodyPr>
          <a:lstStyle/>
          <a:p>
            <a:r>
              <a:rPr lang="en-US" dirty="0">
                <a:solidFill>
                  <a:schemeClr val="tx2"/>
                </a:solidFill>
              </a:rPr>
              <a:t>Presentation</a:t>
            </a:r>
          </a:p>
        </p:txBody>
      </p:sp>
      <p:pic>
        <p:nvPicPr>
          <p:cNvPr id="9" name="Picture 8" descr="A yellow background with white flowers&#10;&#10;AI-generated content may be incorrect.">
            <a:extLst>
              <a:ext uri="{FF2B5EF4-FFF2-40B4-BE49-F238E27FC236}">
                <a16:creationId xmlns:a16="http://schemas.microsoft.com/office/drawing/2014/main" id="{933E7C1D-814C-6215-5550-8B7AE364C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062" y="509847"/>
            <a:ext cx="4913204" cy="4913204"/>
          </a:xfrm>
          <a:prstGeom prst="rect">
            <a:avLst/>
          </a:prstGeom>
        </p:spPr>
      </p:pic>
      <p:sp>
        <p:nvSpPr>
          <p:cNvPr id="4141" name="Rectangle 4140">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43" name="Rectangle 4142">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5">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542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9BCDB4-412A-58DB-5D2C-7E5C0DDC4C85}"/>
              </a:ext>
            </a:extLst>
          </p:cNvPr>
          <p:cNvSpPr>
            <a:spLocks noGrp="1"/>
          </p:cNvSpPr>
          <p:nvPr>
            <p:ph type="title"/>
          </p:nvPr>
        </p:nvSpPr>
        <p:spPr>
          <a:xfrm>
            <a:off x="1198182" y="381000"/>
            <a:ext cx="10003218" cy="1600124"/>
          </a:xfrm>
        </p:spPr>
        <p:txBody>
          <a:bodyPr vert="horz" lIns="91440" tIns="45720" rIns="91440" bIns="45720" rtlCol="0">
            <a:normAutofit/>
          </a:bodyPr>
          <a:lstStyle/>
          <a:p>
            <a:r>
              <a:rPr lang="en-US" dirty="0"/>
              <a:t>Adaptive Skills</a:t>
            </a:r>
          </a:p>
        </p:txBody>
      </p:sp>
      <p:graphicFrame>
        <p:nvGraphicFramePr>
          <p:cNvPr id="8" name="TextBox 5">
            <a:extLst>
              <a:ext uri="{FF2B5EF4-FFF2-40B4-BE49-F238E27FC236}">
                <a16:creationId xmlns:a16="http://schemas.microsoft.com/office/drawing/2014/main" id="{909C01F1-CA01-90ED-8555-0D2A8D2506E7}"/>
              </a:ext>
            </a:extLst>
          </p:cNvPr>
          <p:cNvGraphicFramePr/>
          <p:nvPr>
            <p:extLst>
              <p:ext uri="{D42A27DB-BD31-4B8C-83A1-F6EECF244321}">
                <p14:modId xmlns:p14="http://schemas.microsoft.com/office/powerpoint/2010/main" val="939717528"/>
              </p:ext>
            </p:extLst>
          </p:nvPr>
        </p:nvGraphicFramePr>
        <p:xfrm>
          <a:off x="444843" y="2514600"/>
          <a:ext cx="11318789"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45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86ECA69-D1B7-E0DB-9528-A73D5B420FB6}"/>
              </a:ext>
            </a:extLst>
          </p:cNvPr>
          <p:cNvSpPr>
            <a:spLocks noGrp="1"/>
          </p:cNvSpPr>
          <p:nvPr>
            <p:ph type="title"/>
          </p:nvPr>
        </p:nvSpPr>
        <p:spPr>
          <a:xfrm>
            <a:off x="838200" y="559813"/>
            <a:ext cx="4633785" cy="1639690"/>
          </a:xfrm>
        </p:spPr>
        <p:txBody>
          <a:bodyPr>
            <a:normAutofit fontScale="90000"/>
          </a:bodyPr>
          <a:lstStyle/>
          <a:p>
            <a:r>
              <a:rPr lang="en-US" sz="3600" dirty="0">
                <a:solidFill>
                  <a:schemeClr val="tx2"/>
                </a:solidFill>
              </a:rPr>
              <a:t>Adaptive Leadership Examples</a:t>
            </a:r>
          </a:p>
        </p:txBody>
      </p:sp>
      <p:sp>
        <p:nvSpPr>
          <p:cNvPr id="3" name="Content Placeholder 2">
            <a:extLst>
              <a:ext uri="{FF2B5EF4-FFF2-40B4-BE49-F238E27FC236}">
                <a16:creationId xmlns:a16="http://schemas.microsoft.com/office/drawing/2014/main" id="{3D48D1D6-4309-983B-E106-6CE3E79EF94D}"/>
              </a:ext>
            </a:extLst>
          </p:cNvPr>
          <p:cNvSpPr>
            <a:spLocks noGrp="1"/>
          </p:cNvSpPr>
          <p:nvPr>
            <p:ph idx="1"/>
          </p:nvPr>
        </p:nvSpPr>
        <p:spPr>
          <a:xfrm>
            <a:off x="838200" y="2001796"/>
            <a:ext cx="4633486" cy="4111292"/>
          </a:xfrm>
        </p:spPr>
        <p:txBody>
          <a:bodyPr>
            <a:normAutofit lnSpcReduction="10000"/>
          </a:bodyPr>
          <a:lstStyle/>
          <a:p>
            <a:pPr marL="0" indent="0">
              <a:buNone/>
            </a:pPr>
            <a:r>
              <a:rPr lang="en-US" sz="3600" dirty="0">
                <a:solidFill>
                  <a:schemeClr val="tx2"/>
                </a:solidFill>
              </a:rPr>
              <a:t>Don’t attempt to lead on your own. Move toward a more distributive leadership with teams working collaboratively. </a:t>
            </a:r>
          </a:p>
        </p:txBody>
      </p:sp>
      <p:sp>
        <p:nvSpPr>
          <p:cNvPr id="16" name="Rectangle 15">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putting their hands together&#10;&#10;AI-generated content may be incorrect.">
            <a:extLst>
              <a:ext uri="{FF2B5EF4-FFF2-40B4-BE49-F238E27FC236}">
                <a16:creationId xmlns:a16="http://schemas.microsoft.com/office/drawing/2014/main" id="{6B2E2532-2610-55DC-079D-FBE5DCD3E5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140" r="17109" b="-2"/>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09158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9" name="Content Placeholder 8">
            <a:extLst>
              <a:ext uri="{FF2B5EF4-FFF2-40B4-BE49-F238E27FC236}">
                <a16:creationId xmlns:a16="http://schemas.microsoft.com/office/drawing/2014/main" id="{C116C111-49A5-0710-BF39-9FBF1272FC9A}"/>
              </a:ext>
            </a:extLst>
          </p:cNvPr>
          <p:cNvSpPr>
            <a:spLocks noGrp="1"/>
          </p:cNvSpPr>
          <p:nvPr>
            <p:ph idx="1"/>
          </p:nvPr>
        </p:nvSpPr>
        <p:spPr>
          <a:xfrm>
            <a:off x="917294" y="2730723"/>
            <a:ext cx="4647901" cy="2585613"/>
          </a:xfrm>
        </p:spPr>
        <p:txBody>
          <a:bodyPr>
            <a:normAutofit/>
          </a:bodyPr>
          <a:lstStyle/>
          <a:p>
            <a:pPr marL="0" indent="0">
              <a:buNone/>
            </a:pPr>
            <a:r>
              <a:rPr lang="en-US" sz="1800" dirty="0">
                <a:solidFill>
                  <a:schemeClr val="tx1"/>
                </a:solidFill>
              </a:rPr>
              <a:t>.</a:t>
            </a:r>
          </a:p>
        </p:txBody>
      </p:sp>
      <p:pic>
        <p:nvPicPr>
          <p:cNvPr id="5" name="Content Placeholder 4" descr="A sign on a wood wall&#10;&#10;AI-generated content may be incorrect.">
            <a:extLst>
              <a:ext uri="{FF2B5EF4-FFF2-40B4-BE49-F238E27FC236}">
                <a16:creationId xmlns:a16="http://schemas.microsoft.com/office/drawing/2014/main" id="{F1970DB8-67EC-956E-A94E-9BD23474A6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72176" y="488171"/>
            <a:ext cx="8844600" cy="5881657"/>
          </a:xfrm>
          <a:prstGeom prst="rect">
            <a:avLst/>
          </a:prstGeom>
        </p:spPr>
      </p:pic>
      <p:pic>
        <p:nvPicPr>
          <p:cNvPr id="18" name="Picture 1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3061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B75B9-856A-A4AE-70BE-49D431682DF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7F0CF7B-62E1-AAA3-EB86-B8A5C1F3C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78CB003C-63CB-0EDB-E54E-F2B46AC53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61073FF7-E752-DF1B-13F4-ADAD91945603}"/>
              </a:ext>
            </a:extLst>
          </p:cNvPr>
          <p:cNvSpPr>
            <a:spLocks noGrp="1"/>
          </p:cNvSpPr>
          <p:nvPr>
            <p:ph idx="1"/>
          </p:nvPr>
        </p:nvSpPr>
        <p:spPr>
          <a:xfrm>
            <a:off x="693157" y="862806"/>
            <a:ext cx="4633486" cy="4425886"/>
          </a:xfrm>
        </p:spPr>
        <p:txBody>
          <a:bodyPr>
            <a:normAutofit/>
          </a:bodyPr>
          <a:lstStyle/>
          <a:p>
            <a:pPr marL="0" indent="0">
              <a:buNone/>
            </a:pPr>
            <a:r>
              <a:rPr lang="en-US" sz="3600" dirty="0">
                <a:solidFill>
                  <a:schemeClr val="tx2"/>
                </a:solidFill>
              </a:rPr>
              <a:t>Focus on followers' beliefs, needs, and values to get people to want to change and lead change. </a:t>
            </a:r>
          </a:p>
        </p:txBody>
      </p:sp>
      <p:sp>
        <p:nvSpPr>
          <p:cNvPr id="16" name="Rectangle 15">
            <a:extLst>
              <a:ext uri="{FF2B5EF4-FFF2-40B4-BE49-F238E27FC236}">
                <a16:creationId xmlns:a16="http://schemas.microsoft.com/office/drawing/2014/main" id="{10196C96-7CF4-2E2E-547E-C2A1BF622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DF9C3854-7BC3-7A29-8662-A70BB5A1B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E88CE94-8BAD-0EF5-FA37-2004109EF9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667" r="16667"/>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619319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C26B84-AE2D-F673-9C64-4F83DD3557D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95D9C6-98B8-1553-6081-D042F57FD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157F13A0-7AAC-0706-DED6-47CB7D503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40A2A54D-9D94-A658-CDCD-F463082B79C1}"/>
              </a:ext>
            </a:extLst>
          </p:cNvPr>
          <p:cNvSpPr>
            <a:spLocks noGrp="1"/>
          </p:cNvSpPr>
          <p:nvPr>
            <p:ph idx="1"/>
          </p:nvPr>
        </p:nvSpPr>
        <p:spPr>
          <a:xfrm>
            <a:off x="693157" y="862806"/>
            <a:ext cx="4633486" cy="4425886"/>
          </a:xfrm>
        </p:spPr>
        <p:txBody>
          <a:bodyPr>
            <a:normAutofit/>
          </a:bodyPr>
          <a:lstStyle/>
          <a:p>
            <a:pPr marL="0" indent="0">
              <a:buNone/>
            </a:pPr>
            <a:r>
              <a:rPr lang="en-US" sz="3600" dirty="0">
                <a:solidFill>
                  <a:schemeClr val="tx2"/>
                </a:solidFill>
              </a:rPr>
              <a:t>Conduct a “listening tour” of people in your organization to know what motivates them. People want to be seen, heard, and understood. </a:t>
            </a:r>
          </a:p>
        </p:txBody>
      </p:sp>
      <p:sp>
        <p:nvSpPr>
          <p:cNvPr id="16" name="Rectangle 15">
            <a:extLst>
              <a:ext uri="{FF2B5EF4-FFF2-40B4-BE49-F238E27FC236}">
                <a16:creationId xmlns:a16="http://schemas.microsoft.com/office/drawing/2014/main" id="{5117C693-2281-ED55-F6F2-6BB605EB1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43D391DB-4D34-3770-968A-02EEF241B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0476C22-DE88-4D98-FCF5-C8E3E7270B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640" r="16640"/>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49906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E6E553-BFA8-87F0-0A7E-CA5E9DC258D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903116-42A0-383B-5360-EC515A8BC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ECBBCE5F-D045-4043-6FB7-4695D471E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5AC0EFA0-FF39-592B-2684-18BA9B697166}"/>
              </a:ext>
            </a:extLst>
          </p:cNvPr>
          <p:cNvSpPr>
            <a:spLocks noGrp="1"/>
          </p:cNvSpPr>
          <p:nvPr>
            <p:ph idx="1"/>
          </p:nvPr>
        </p:nvSpPr>
        <p:spPr>
          <a:xfrm>
            <a:off x="693157" y="862806"/>
            <a:ext cx="4633486" cy="4425886"/>
          </a:xfrm>
        </p:spPr>
        <p:txBody>
          <a:bodyPr>
            <a:normAutofit/>
          </a:bodyPr>
          <a:lstStyle/>
          <a:p>
            <a:pPr marL="0" indent="0">
              <a:buNone/>
            </a:pPr>
            <a:r>
              <a:rPr lang="en-US" sz="4000" dirty="0">
                <a:solidFill>
                  <a:schemeClr val="tx2"/>
                </a:solidFill>
              </a:rPr>
              <a:t>Remind people of the mission and vision (what and why) when they are distracted by “noise.” </a:t>
            </a:r>
          </a:p>
        </p:txBody>
      </p:sp>
      <p:sp>
        <p:nvSpPr>
          <p:cNvPr id="16" name="Rectangle 15">
            <a:extLst>
              <a:ext uri="{FF2B5EF4-FFF2-40B4-BE49-F238E27FC236}">
                <a16:creationId xmlns:a16="http://schemas.microsoft.com/office/drawing/2014/main" id="{C1F0422B-1461-8096-F9C0-27AC99C81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7F120639-7F0A-A994-907F-08C7AD213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0285BAC-FBF7-3FDF-ED7C-E6A0D82F5F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801" t="-4259" r="-5801" b="56343"/>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279174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74D959-82B4-BBD1-22DE-F587614D2B8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F9DAB5C-7CBA-391A-DA9D-01818AF09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794B40BF-B0CE-5E0B-3E6B-E60ADF122B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0E787783-8602-2F14-3E04-0C4D09381A83}"/>
              </a:ext>
            </a:extLst>
          </p:cNvPr>
          <p:cNvSpPr>
            <a:spLocks noGrp="1"/>
          </p:cNvSpPr>
          <p:nvPr>
            <p:ph idx="1"/>
          </p:nvPr>
        </p:nvSpPr>
        <p:spPr>
          <a:xfrm>
            <a:off x="693157" y="862806"/>
            <a:ext cx="4633486" cy="4425886"/>
          </a:xfrm>
        </p:spPr>
        <p:txBody>
          <a:bodyPr>
            <a:normAutofit/>
          </a:bodyPr>
          <a:lstStyle/>
          <a:p>
            <a:pPr marL="0" indent="0">
              <a:buNone/>
            </a:pPr>
            <a:r>
              <a:rPr lang="en-US" sz="4000" dirty="0">
                <a:solidFill>
                  <a:schemeClr val="tx2"/>
                </a:solidFill>
              </a:rPr>
              <a:t>Always put a human face on what you and your team do and the contribution you make.</a:t>
            </a:r>
          </a:p>
        </p:txBody>
      </p:sp>
      <p:sp>
        <p:nvSpPr>
          <p:cNvPr id="16" name="Rectangle 15">
            <a:extLst>
              <a:ext uri="{FF2B5EF4-FFF2-40B4-BE49-F238E27FC236}">
                <a16:creationId xmlns:a16="http://schemas.microsoft.com/office/drawing/2014/main" id="{883D2120-3213-57E9-F933-1040AA6B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BBCB3901-E8CB-0332-4068-67F130532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849677-B4A6-92F7-8498-85CA62CAEB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1870" b="21870"/>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2749049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4D7F96-B196-69A7-CFC3-185D78D1E9B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A7FE85-158F-963E-C993-04DCA12BC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17BEBFFC-CB7B-9143-8F05-8FC04C9CC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FB721326-3BEE-B243-8575-6B283BFAC203}"/>
              </a:ext>
            </a:extLst>
          </p:cNvPr>
          <p:cNvSpPr>
            <a:spLocks noGrp="1"/>
          </p:cNvSpPr>
          <p:nvPr>
            <p:ph idx="1"/>
          </p:nvPr>
        </p:nvSpPr>
        <p:spPr>
          <a:xfrm>
            <a:off x="693157" y="862806"/>
            <a:ext cx="4633486" cy="4425886"/>
          </a:xfrm>
        </p:spPr>
        <p:txBody>
          <a:bodyPr>
            <a:normAutofit lnSpcReduction="10000"/>
          </a:bodyPr>
          <a:lstStyle/>
          <a:p>
            <a:pPr marL="0" indent="0">
              <a:buNone/>
            </a:pPr>
            <a:r>
              <a:rPr lang="en-US" sz="4000" dirty="0">
                <a:solidFill>
                  <a:schemeClr val="tx2"/>
                </a:solidFill>
              </a:rPr>
              <a:t>Share success stories to communicate to everyone their role and importance in achieving mission success.</a:t>
            </a:r>
          </a:p>
        </p:txBody>
      </p:sp>
      <p:sp>
        <p:nvSpPr>
          <p:cNvPr id="16" name="Rectangle 15">
            <a:extLst>
              <a:ext uri="{FF2B5EF4-FFF2-40B4-BE49-F238E27FC236}">
                <a16:creationId xmlns:a16="http://schemas.microsoft.com/office/drawing/2014/main" id="{02937AD5-292A-A67C-391D-30F1A12D3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01AE24A9-75EB-25E6-BF09-E291F7115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0229661-A9F3-EE43-D10A-6A4526F85E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1192"/>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414823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BFC890-35E9-0A0A-0BFC-C4A7A41C68A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FDF30D-C5DA-6871-5201-F76599A66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1F502F44-CD99-D32B-F06C-D31424344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5FD483A9-BA33-3888-CC9B-43273EC7AEE7}"/>
              </a:ext>
            </a:extLst>
          </p:cNvPr>
          <p:cNvSpPr>
            <a:spLocks noGrp="1"/>
          </p:cNvSpPr>
          <p:nvPr>
            <p:ph idx="1"/>
          </p:nvPr>
        </p:nvSpPr>
        <p:spPr>
          <a:xfrm>
            <a:off x="693157" y="862806"/>
            <a:ext cx="4633486" cy="4425886"/>
          </a:xfrm>
        </p:spPr>
        <p:txBody>
          <a:bodyPr>
            <a:normAutofit fontScale="85000" lnSpcReduction="10000"/>
          </a:bodyPr>
          <a:lstStyle/>
          <a:p>
            <a:pPr marL="0" indent="0">
              <a:buNone/>
            </a:pPr>
            <a:r>
              <a:rPr lang="en-US" sz="4000" dirty="0">
                <a:solidFill>
                  <a:schemeClr val="tx2"/>
                </a:solidFill>
              </a:rPr>
              <a:t>Explore differences and creatively solve problems through collaboration. Defining the problem and finding a solution require collaboration and co-creation.</a:t>
            </a:r>
          </a:p>
        </p:txBody>
      </p:sp>
      <p:sp>
        <p:nvSpPr>
          <p:cNvPr id="16" name="Rectangle 15">
            <a:extLst>
              <a:ext uri="{FF2B5EF4-FFF2-40B4-BE49-F238E27FC236}">
                <a16:creationId xmlns:a16="http://schemas.microsoft.com/office/drawing/2014/main" id="{416B9F00-AEA2-2483-1539-59ECEB294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A938C752-39CF-828D-F4E3-FCD3A20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57061EC-79B4-333A-CAEA-B266B2A024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680" r="16680"/>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20500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065801-7E84-7494-70DD-0C38B60B089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FD48341-3EF1-96D5-C0ED-88C35511F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6F1404EE-F855-6293-EAC0-8DA489DC3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9F53BDB4-C638-0683-F376-B9DABF8EA7B7}"/>
              </a:ext>
            </a:extLst>
          </p:cNvPr>
          <p:cNvSpPr>
            <a:spLocks noGrp="1"/>
          </p:cNvSpPr>
          <p:nvPr>
            <p:ph idx="1"/>
          </p:nvPr>
        </p:nvSpPr>
        <p:spPr>
          <a:xfrm>
            <a:off x="693157" y="862806"/>
            <a:ext cx="4633486" cy="4425886"/>
          </a:xfrm>
        </p:spPr>
        <p:txBody>
          <a:bodyPr>
            <a:normAutofit/>
          </a:bodyPr>
          <a:lstStyle/>
          <a:p>
            <a:pPr marL="0" indent="0">
              <a:buNone/>
            </a:pPr>
            <a:r>
              <a:rPr lang="en-US" sz="4800" dirty="0">
                <a:solidFill>
                  <a:schemeClr val="tx2"/>
                </a:solidFill>
              </a:rPr>
              <a:t>Practice listening, being open-minded, dialogue, and discernment.</a:t>
            </a:r>
          </a:p>
        </p:txBody>
      </p:sp>
      <p:sp>
        <p:nvSpPr>
          <p:cNvPr id="16" name="Rectangle 15">
            <a:extLst>
              <a:ext uri="{FF2B5EF4-FFF2-40B4-BE49-F238E27FC236}">
                <a16:creationId xmlns:a16="http://schemas.microsoft.com/office/drawing/2014/main" id="{B338CE31-4A03-32B8-B41C-642719C96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E550109D-6C66-7389-3C05-8284F6724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142664F-3565-6CAA-383C-A8341B69C5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3690" t="-3045" r="2122" b="3045"/>
          <a:stretch>
            <a:fillRect/>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384523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F46C81-4FFD-3F63-7C24-7F2511274C4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FFCC70-0B11-1FD9-F106-9EAB649DA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D7DD9D78-FA28-D3BC-AB08-066F9A91C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F560DD1F-901B-3E5B-45A8-9226FEDF1FD6}"/>
              </a:ext>
            </a:extLst>
          </p:cNvPr>
          <p:cNvSpPr>
            <a:spLocks noGrp="1"/>
          </p:cNvSpPr>
          <p:nvPr>
            <p:ph idx="1"/>
          </p:nvPr>
        </p:nvSpPr>
        <p:spPr>
          <a:xfrm>
            <a:off x="693157" y="862806"/>
            <a:ext cx="4633486" cy="5132388"/>
          </a:xfrm>
        </p:spPr>
        <p:txBody>
          <a:bodyPr>
            <a:normAutofit/>
          </a:bodyPr>
          <a:lstStyle/>
          <a:p>
            <a:pPr marL="0" indent="0">
              <a:buNone/>
            </a:pPr>
            <a:r>
              <a:rPr lang="en-US" sz="3200" dirty="0">
                <a:solidFill>
                  <a:schemeClr val="tx2"/>
                </a:solidFill>
              </a:rPr>
              <a:t>Ask reflective questions (e.g., What are the three biggest challenges we face that may undermine mission success? What are two things we could change to make us more effective?). </a:t>
            </a:r>
          </a:p>
        </p:txBody>
      </p:sp>
      <p:sp>
        <p:nvSpPr>
          <p:cNvPr id="16" name="Rectangle 15">
            <a:extLst>
              <a:ext uri="{FF2B5EF4-FFF2-40B4-BE49-F238E27FC236}">
                <a16:creationId xmlns:a16="http://schemas.microsoft.com/office/drawing/2014/main" id="{98ECCA7F-1FED-C54D-1D95-03262CBFA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6DA6F2E9-55FA-7CA9-3D1B-242214AAC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DAD2EC3-62A2-0128-0820-8F4DA596D4D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812" b="781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20462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A1D2CE-382E-85F4-49B6-C7457A6D335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660C53-3D0D-E7B0-FB2A-2FE78B6D2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629CCAD4-B4E3-591F-9B26-84E3A3628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0A24E5DE-8791-DB11-DF8A-25DAC89507B9}"/>
              </a:ext>
            </a:extLst>
          </p:cNvPr>
          <p:cNvSpPr>
            <a:spLocks noGrp="1"/>
          </p:cNvSpPr>
          <p:nvPr>
            <p:ph idx="1"/>
          </p:nvPr>
        </p:nvSpPr>
        <p:spPr>
          <a:xfrm>
            <a:off x="693157" y="862806"/>
            <a:ext cx="4633486" cy="5132388"/>
          </a:xfrm>
        </p:spPr>
        <p:txBody>
          <a:bodyPr>
            <a:normAutofit/>
          </a:bodyPr>
          <a:lstStyle/>
          <a:p>
            <a:pPr marL="0" indent="0">
              <a:buNone/>
            </a:pPr>
            <a:r>
              <a:rPr lang="en-US" sz="4000" dirty="0">
                <a:solidFill>
                  <a:schemeClr val="tx2"/>
                </a:solidFill>
              </a:rPr>
              <a:t>Create small and diverse groups for dialogue and collaboration to identify problems and create solutions. </a:t>
            </a:r>
          </a:p>
        </p:txBody>
      </p:sp>
      <p:sp>
        <p:nvSpPr>
          <p:cNvPr id="16" name="Rectangle 15">
            <a:extLst>
              <a:ext uri="{FF2B5EF4-FFF2-40B4-BE49-F238E27FC236}">
                <a16:creationId xmlns:a16="http://schemas.microsoft.com/office/drawing/2014/main" id="{3851206F-C925-EC74-2990-8576873AA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1C00D18D-C8C8-5FCF-6AD1-A2067B7CD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BE50802-30DB-66C6-9E5E-42093F1CDD3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842" r="1984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110663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9483A1-1CAB-52FE-053F-CDEB6858A105}"/>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43144-2A07-DAC5-88B2-D8310D05D77C}"/>
              </a:ext>
            </a:extLst>
          </p:cNvPr>
          <p:cNvSpPr>
            <a:spLocks noGrp="1"/>
          </p:cNvSpPr>
          <p:nvPr>
            <p:ph type="title"/>
          </p:nvPr>
        </p:nvSpPr>
        <p:spPr>
          <a:xfrm>
            <a:off x="838201" y="559813"/>
            <a:ext cx="4876800" cy="5577934"/>
          </a:xfrm>
        </p:spPr>
        <p:txBody>
          <a:bodyPr vert="horz" lIns="91440" tIns="45720" rIns="91440" bIns="45720" rtlCol="0" anchor="ctr">
            <a:normAutofit/>
          </a:bodyPr>
          <a:lstStyle/>
          <a:p>
            <a:r>
              <a:rPr lang="en-US" dirty="0"/>
              <a:t>Personal &amp; </a:t>
            </a:r>
            <a:br>
              <a:rPr lang="en-US" dirty="0"/>
            </a:br>
            <a:r>
              <a:rPr lang="en-US" dirty="0"/>
              <a:t>Small Group Reflection</a:t>
            </a:r>
          </a:p>
        </p:txBody>
      </p:sp>
      <p:graphicFrame>
        <p:nvGraphicFramePr>
          <p:cNvPr id="31" name="TextBox 7">
            <a:extLst>
              <a:ext uri="{FF2B5EF4-FFF2-40B4-BE49-F238E27FC236}">
                <a16:creationId xmlns:a16="http://schemas.microsoft.com/office/drawing/2014/main" id="{F1D5A764-D6F3-4028-A0F8-D557BB10A18B}"/>
              </a:ext>
            </a:extLst>
          </p:cNvPr>
          <p:cNvGraphicFramePr/>
          <p:nvPr>
            <p:extLst>
              <p:ext uri="{D42A27DB-BD31-4B8C-83A1-F6EECF244321}">
                <p14:modId xmlns:p14="http://schemas.microsoft.com/office/powerpoint/2010/main" val="631464774"/>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740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4021E4-09D7-0C35-CC75-8E134637421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325BFB6F-A2D8-B24D-E9FA-B222DE059E64}"/>
              </a:ext>
            </a:extLst>
          </p:cNvPr>
          <p:cNvSpPr>
            <a:spLocks noGrp="1"/>
          </p:cNvSpPr>
          <p:nvPr>
            <p:ph type="title"/>
          </p:nvPr>
        </p:nvSpPr>
        <p:spPr>
          <a:xfrm>
            <a:off x="838200" y="461339"/>
            <a:ext cx="6030686" cy="1379036"/>
          </a:xfrm>
        </p:spPr>
        <p:txBody>
          <a:bodyPr vert="horz" lIns="91440" tIns="45720" rIns="91440" bIns="45720" rtlCol="0" anchor="ctr">
            <a:normAutofit/>
          </a:bodyPr>
          <a:lstStyle/>
          <a:p>
            <a:r>
              <a:rPr lang="en-US" dirty="0">
                <a:solidFill>
                  <a:schemeClr val="tx2"/>
                </a:solidFill>
              </a:rPr>
              <a:t>Overview of Session</a:t>
            </a:r>
          </a:p>
        </p:txBody>
      </p:sp>
      <p:sp>
        <p:nvSpPr>
          <p:cNvPr id="8" name="TextBox 7">
            <a:extLst>
              <a:ext uri="{FF2B5EF4-FFF2-40B4-BE49-F238E27FC236}">
                <a16:creationId xmlns:a16="http://schemas.microsoft.com/office/drawing/2014/main" id="{ECF889BB-EFCB-C458-CDC3-B6D87140C966}"/>
              </a:ext>
            </a:extLst>
          </p:cNvPr>
          <p:cNvSpPr txBox="1"/>
          <p:nvPr/>
        </p:nvSpPr>
        <p:spPr>
          <a:xfrm>
            <a:off x="989435" y="1639908"/>
            <a:ext cx="7480007" cy="4376902"/>
          </a:xfrm>
          <a:prstGeom prst="rect">
            <a:avLst/>
          </a:prstGeom>
        </p:spPr>
        <p:txBody>
          <a:bodyPr vert="horz" lIns="91440" tIns="45720" rIns="91440" bIns="45720" rtlCol="0">
            <a:normAutofit/>
          </a:bodyPr>
          <a:lstStyle/>
          <a:p>
            <a:pPr marL="285750" indent="-228600">
              <a:spcAft>
                <a:spcPts val="600"/>
              </a:spcAft>
              <a:buClr>
                <a:schemeClr val="accent1"/>
              </a:buClr>
              <a:buFont typeface="Arial" panose="020B0604020202020204" pitchFamily="34" charset="0"/>
              <a:buChar char="•"/>
            </a:pPr>
            <a:r>
              <a:rPr lang="en-US" sz="2400" dirty="0">
                <a:solidFill>
                  <a:schemeClr val="tx2"/>
                </a:solidFill>
              </a:rPr>
              <a:t>Welcome &amp; Overview</a:t>
            </a:r>
          </a:p>
          <a:p>
            <a:pPr marL="285750" indent="-228600">
              <a:spcAft>
                <a:spcPts val="600"/>
              </a:spcAft>
              <a:buClr>
                <a:schemeClr val="accent1"/>
              </a:buClr>
              <a:buFont typeface="Arial" panose="020B0604020202020204" pitchFamily="34" charset="0"/>
              <a:buChar char="•"/>
            </a:pPr>
            <a:r>
              <a:rPr lang="en-US" sz="2400" dirty="0">
                <a:solidFill>
                  <a:schemeClr val="tx2"/>
                </a:solidFill>
              </a:rPr>
              <a:t>Opening Prayer </a:t>
            </a:r>
          </a:p>
          <a:p>
            <a:pPr marL="285750" indent="-228600">
              <a:spcAft>
                <a:spcPts val="600"/>
              </a:spcAft>
              <a:buClr>
                <a:schemeClr val="accent1"/>
              </a:buClr>
              <a:buFont typeface="Arial" panose="020B0604020202020204" pitchFamily="34" charset="0"/>
              <a:buChar char="•"/>
            </a:pPr>
            <a:r>
              <a:rPr lang="en-US" sz="2400" dirty="0">
                <a:solidFill>
                  <a:schemeClr val="tx2"/>
                </a:solidFill>
              </a:rPr>
              <a:t>Revisit Previous Session</a:t>
            </a:r>
          </a:p>
          <a:p>
            <a:pPr marL="285750" indent="-228600">
              <a:spcAft>
                <a:spcPts val="600"/>
              </a:spcAft>
              <a:buClr>
                <a:schemeClr val="accent1"/>
              </a:buClr>
              <a:buFont typeface="Arial" panose="020B0604020202020204" pitchFamily="34" charset="0"/>
              <a:buChar char="•"/>
            </a:pPr>
            <a:r>
              <a:rPr lang="en-US" sz="2400" dirty="0">
                <a:solidFill>
                  <a:schemeClr val="tx2"/>
                </a:solidFill>
              </a:rPr>
              <a:t>Presentation: Leadership Challenges</a:t>
            </a:r>
          </a:p>
          <a:p>
            <a:pPr marL="285750" indent="-228600">
              <a:spcAft>
                <a:spcPts val="600"/>
              </a:spcAft>
              <a:buClr>
                <a:schemeClr val="accent1"/>
              </a:buClr>
              <a:buFont typeface="Arial" panose="020B0604020202020204" pitchFamily="34" charset="0"/>
              <a:buChar char="•"/>
            </a:pPr>
            <a:r>
              <a:rPr lang="en-US" sz="2400" dirty="0">
                <a:solidFill>
                  <a:schemeClr val="tx2"/>
                </a:solidFill>
              </a:rPr>
              <a:t>Reflection &amp; Breakout Group Exercise</a:t>
            </a:r>
          </a:p>
          <a:p>
            <a:pPr marL="285750" indent="-228600">
              <a:spcAft>
                <a:spcPts val="600"/>
              </a:spcAft>
              <a:buClr>
                <a:schemeClr val="accent1"/>
              </a:buClr>
              <a:buFont typeface="Arial" panose="020B0604020202020204" pitchFamily="34" charset="0"/>
              <a:buChar char="•"/>
            </a:pPr>
            <a:r>
              <a:rPr lang="en-US" sz="2400" dirty="0">
                <a:solidFill>
                  <a:schemeClr val="tx2"/>
                </a:solidFill>
              </a:rPr>
              <a:t>Presentation: Adaptive Leadership</a:t>
            </a:r>
          </a:p>
          <a:p>
            <a:pPr marL="285750" indent="-228600">
              <a:spcAft>
                <a:spcPts val="600"/>
              </a:spcAft>
              <a:buClr>
                <a:schemeClr val="accent1"/>
              </a:buClr>
              <a:buFont typeface="Arial" panose="020B0604020202020204" pitchFamily="34" charset="0"/>
              <a:buChar char="•"/>
            </a:pPr>
            <a:r>
              <a:rPr lang="en-US" sz="2400" dirty="0">
                <a:solidFill>
                  <a:schemeClr val="tx2"/>
                </a:solidFill>
              </a:rPr>
              <a:t>Reflection &amp; Breakout Group Exercise</a:t>
            </a:r>
          </a:p>
          <a:p>
            <a:pPr marL="285750" indent="-228600">
              <a:spcAft>
                <a:spcPts val="600"/>
              </a:spcAft>
              <a:buClr>
                <a:schemeClr val="accent1"/>
              </a:buClr>
              <a:buFont typeface="Arial" panose="020B0604020202020204" pitchFamily="34" charset="0"/>
              <a:buChar char="•"/>
            </a:pPr>
            <a:r>
              <a:rPr lang="en-US" sz="2400" dirty="0">
                <a:solidFill>
                  <a:schemeClr val="tx2"/>
                </a:solidFill>
              </a:rPr>
              <a:t>Conclusion and Closing Prayer</a:t>
            </a:r>
          </a:p>
          <a:p>
            <a:pPr marL="285750" indent="-228600">
              <a:spcAft>
                <a:spcPts val="600"/>
              </a:spcAft>
              <a:buClr>
                <a:schemeClr val="accent1"/>
              </a:buClr>
              <a:buFont typeface="Arial" panose="020B0604020202020204" pitchFamily="34" charset="0"/>
              <a:buChar char="•"/>
            </a:pPr>
            <a:r>
              <a:rPr lang="en-US" sz="2400" dirty="0">
                <a:solidFill>
                  <a:schemeClr val="tx2"/>
                </a:solidFill>
              </a:rPr>
              <a:t>Looking to the Next Session </a:t>
            </a:r>
          </a:p>
        </p:txBody>
      </p:sp>
      <p:pic>
        <p:nvPicPr>
          <p:cNvPr id="7" name="Content Placeholder 6" descr="A group of people walking under a sun&#10;&#10;AI-generated content may be incorrect.">
            <a:extLst>
              <a:ext uri="{FF2B5EF4-FFF2-40B4-BE49-F238E27FC236}">
                <a16:creationId xmlns:a16="http://schemas.microsoft.com/office/drawing/2014/main" id="{817C06C1-94B4-DFCB-6A0F-B6428BEC80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32060" y="1019556"/>
            <a:ext cx="3567176" cy="4376903"/>
          </a:xfrm>
          <a:prstGeom prst="rect">
            <a:avLst/>
          </a:prstGeom>
        </p:spPr>
      </p:pic>
      <p:pic>
        <p:nvPicPr>
          <p:cNvPr id="29" name="Picture 28">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223668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F22E1-F6E5-1E79-E343-B5FBAFEBE737}"/>
            </a:ext>
          </a:extLst>
        </p:cNvPr>
        <p:cNvGrpSpPr/>
        <p:nvPr/>
      </p:nvGrpSpPr>
      <p:grpSpPr>
        <a:xfrm>
          <a:off x="0" y="0"/>
          <a:ext cx="0" cy="0"/>
          <a:chOff x="0" y="0"/>
          <a:chExt cx="0" cy="0"/>
        </a:xfrm>
      </p:grpSpPr>
      <p:sp useBgFill="1">
        <p:nvSpPr>
          <p:cNvPr id="1092" name="Rectangle 109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94" name="Rectangle 109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96" name="Picture 1095">
            <a:extLst>
              <a:ext uri="{FF2B5EF4-FFF2-40B4-BE49-F238E27FC236}">
                <a16:creationId xmlns:a16="http://schemas.microsoft.com/office/drawing/2014/main" id="{18CBEC9D-9F9B-4383-B986-DE5B184A9A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5E361272-BB80-0D7B-6913-53D3FB06EFAB}"/>
              </a:ext>
            </a:extLst>
          </p:cNvPr>
          <p:cNvSpPr>
            <a:spLocks noGrp="1"/>
          </p:cNvSpPr>
          <p:nvPr>
            <p:ph type="title"/>
          </p:nvPr>
        </p:nvSpPr>
        <p:spPr>
          <a:xfrm>
            <a:off x="838200" y="461339"/>
            <a:ext cx="4648200" cy="2831136"/>
          </a:xfrm>
        </p:spPr>
        <p:txBody>
          <a:bodyPr vert="horz" lIns="91440" tIns="45720" rIns="91440" bIns="45720" rtlCol="0" anchor="ctr">
            <a:normAutofit/>
          </a:bodyPr>
          <a:lstStyle/>
          <a:p>
            <a:r>
              <a:rPr lang="en-US" dirty="0">
                <a:solidFill>
                  <a:schemeClr val="tx2"/>
                </a:solidFill>
              </a:rPr>
              <a:t>Concluding Commitments</a:t>
            </a:r>
          </a:p>
        </p:txBody>
      </p:sp>
      <p:sp>
        <p:nvSpPr>
          <p:cNvPr id="5" name="TextBox 4">
            <a:extLst>
              <a:ext uri="{FF2B5EF4-FFF2-40B4-BE49-F238E27FC236}">
                <a16:creationId xmlns:a16="http://schemas.microsoft.com/office/drawing/2014/main" id="{A3A2A605-7967-8FEA-8A8F-AC83EAC57C42}"/>
              </a:ext>
            </a:extLst>
          </p:cNvPr>
          <p:cNvSpPr txBox="1"/>
          <p:nvPr/>
        </p:nvSpPr>
        <p:spPr>
          <a:xfrm>
            <a:off x="606017" y="3107515"/>
            <a:ext cx="5488459" cy="2585613"/>
          </a:xfrm>
          <a:prstGeom prst="rect">
            <a:avLst/>
          </a:prstGeom>
        </p:spPr>
        <p:txBody>
          <a:bodyPr vert="horz" lIns="91440" tIns="45720" rIns="91440" bIns="45720" rtlCol="0">
            <a:normAutofit/>
          </a:bodyPr>
          <a:lstStyle/>
          <a:p>
            <a:pPr marL="285750">
              <a:lnSpc>
                <a:spcPct val="110000"/>
              </a:lnSpc>
              <a:spcAft>
                <a:spcPts val="600"/>
              </a:spcAft>
              <a:buClr>
                <a:schemeClr val="accent1"/>
              </a:buClr>
            </a:pPr>
            <a:r>
              <a:rPr lang="en-US" sz="3200" dirty="0">
                <a:solidFill>
                  <a:schemeClr val="tx2"/>
                </a:solidFill>
              </a:rPr>
              <a:t>What commitment do you want to make to practice adaptive leadership for the next two weeks? </a:t>
            </a:r>
          </a:p>
        </p:txBody>
      </p:sp>
      <p:pic>
        <p:nvPicPr>
          <p:cNvPr id="7" name="Picture 6" descr="A yellow background with white flowers&#10;&#10;AI-generated content may be incorrect.">
            <a:extLst>
              <a:ext uri="{FF2B5EF4-FFF2-40B4-BE49-F238E27FC236}">
                <a16:creationId xmlns:a16="http://schemas.microsoft.com/office/drawing/2014/main" id="{A80B3F15-CB56-AB53-6099-08DE1B318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806" y="1020267"/>
            <a:ext cx="4817466" cy="4817466"/>
          </a:xfrm>
          <a:prstGeom prst="rect">
            <a:avLst/>
          </a:prstGeom>
        </p:spPr>
      </p:pic>
      <p:pic>
        <p:nvPicPr>
          <p:cNvPr id="1098" name="Picture 1097">
            <a:extLst>
              <a:ext uri="{FF2B5EF4-FFF2-40B4-BE49-F238E27FC236}">
                <a16:creationId xmlns:a16="http://schemas.microsoft.com/office/drawing/2014/main" id="{AFE52FC7-B3EF-46A4-B8CE-292164EC92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179196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D9B515-C7CA-86E7-2B2B-7251C435FA10}"/>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3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8" name="Rectangle 3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descr="A row of red candles&#10;&#10;AI-generated content may be incorrect.">
            <a:extLst>
              <a:ext uri="{FF2B5EF4-FFF2-40B4-BE49-F238E27FC236}">
                <a16:creationId xmlns:a16="http://schemas.microsoft.com/office/drawing/2014/main" id="{30310F9F-C680-2894-180E-ED9936DCE797}"/>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809" r="173" b="1"/>
          <a:stretch>
            <a:fillRect/>
          </a:stretch>
        </p:blipFill>
        <p:spPr>
          <a:xfrm>
            <a:off x="20" y="1376"/>
            <a:ext cx="12191980" cy="6856624"/>
          </a:xfrm>
          <a:prstGeom prst="rect">
            <a:avLst/>
          </a:prstGeom>
        </p:spPr>
      </p:pic>
      <p:sp>
        <p:nvSpPr>
          <p:cNvPr id="42" name="Rectangle 4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895E9-6941-E068-9E38-1E477A3223C5}"/>
              </a:ext>
            </a:extLst>
          </p:cNvPr>
          <p:cNvSpPr>
            <a:spLocks noGrp="1"/>
          </p:cNvSpPr>
          <p:nvPr>
            <p:ph type="title"/>
          </p:nvPr>
        </p:nvSpPr>
        <p:spPr>
          <a:xfrm>
            <a:off x="996275" y="3523512"/>
            <a:ext cx="6198566" cy="2603208"/>
          </a:xfrm>
        </p:spPr>
        <p:txBody>
          <a:bodyPr vert="horz" lIns="91440" tIns="45720" rIns="91440" bIns="45720" rtlCol="0" anchor="b">
            <a:normAutofit/>
          </a:bodyPr>
          <a:lstStyle/>
          <a:p>
            <a:r>
              <a:rPr lang="en-US" sz="5400" dirty="0">
                <a:solidFill>
                  <a:srgbClr val="FFFFFF"/>
                </a:solidFill>
              </a:rPr>
              <a:t>Closing Prayer</a:t>
            </a:r>
          </a:p>
        </p:txBody>
      </p:sp>
    </p:spTree>
    <p:extLst>
      <p:ext uri="{BB962C8B-B14F-4D97-AF65-F5344CB8AC3E}">
        <p14:creationId xmlns:p14="http://schemas.microsoft.com/office/powerpoint/2010/main" val="2188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F388F-DFFA-F3E6-D506-32B33EB858C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BDC01C4-4D58-5426-7722-27BC3E5E0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39BF1251-9A4C-38B4-25E8-59CC69F1E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26">
            <a:extLst>
              <a:ext uri="{FF2B5EF4-FFF2-40B4-BE49-F238E27FC236}">
                <a16:creationId xmlns:a16="http://schemas.microsoft.com/office/drawing/2014/main" id="{F087637E-881A-0D04-967A-8939230446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0500" t="44401"/>
          <a:stretch/>
        </p:blipFill>
        <p:spPr>
          <a:xfrm>
            <a:off x="-3048" y="-1"/>
            <a:ext cx="1146048" cy="1070909"/>
          </a:xfrm>
          <a:prstGeom prst="rect">
            <a:avLst/>
          </a:prstGeom>
        </p:spPr>
      </p:pic>
      <p:sp>
        <p:nvSpPr>
          <p:cNvPr id="2" name="Title 1">
            <a:extLst>
              <a:ext uri="{FF2B5EF4-FFF2-40B4-BE49-F238E27FC236}">
                <a16:creationId xmlns:a16="http://schemas.microsoft.com/office/drawing/2014/main" id="{432819C6-CFB2-90FE-0177-0AACC1FD12F9}"/>
              </a:ext>
            </a:extLst>
          </p:cNvPr>
          <p:cNvSpPr>
            <a:spLocks noGrp="1"/>
          </p:cNvSpPr>
          <p:nvPr>
            <p:ph type="title"/>
          </p:nvPr>
        </p:nvSpPr>
        <p:spPr>
          <a:xfrm>
            <a:off x="838199" y="461339"/>
            <a:ext cx="8357172" cy="1953088"/>
          </a:xfrm>
        </p:spPr>
        <p:txBody>
          <a:bodyPr vert="horz" lIns="91440" tIns="45720" rIns="91440" bIns="45720" rtlCol="0" anchor="ctr">
            <a:normAutofit/>
          </a:bodyPr>
          <a:lstStyle/>
          <a:p>
            <a:r>
              <a:rPr lang="en-US" dirty="0">
                <a:solidFill>
                  <a:schemeClr val="tx2"/>
                </a:solidFill>
              </a:rPr>
              <a:t>Looking to the Next Session</a:t>
            </a:r>
          </a:p>
        </p:txBody>
      </p:sp>
      <p:sp>
        <p:nvSpPr>
          <p:cNvPr id="8" name="TextBox 7">
            <a:extLst>
              <a:ext uri="{FF2B5EF4-FFF2-40B4-BE49-F238E27FC236}">
                <a16:creationId xmlns:a16="http://schemas.microsoft.com/office/drawing/2014/main" id="{0C9A13EC-E1BC-C6AD-3FFB-9D66736069BF}"/>
              </a:ext>
            </a:extLst>
          </p:cNvPr>
          <p:cNvSpPr txBox="1"/>
          <p:nvPr/>
        </p:nvSpPr>
        <p:spPr>
          <a:xfrm>
            <a:off x="773028" y="2090464"/>
            <a:ext cx="10130323" cy="4064427"/>
          </a:xfrm>
          <a:prstGeom prst="rect">
            <a:avLst/>
          </a:prstGeom>
        </p:spPr>
        <p:txBody>
          <a:bodyPr vert="horz" lIns="91440" tIns="45720" rIns="91440" bIns="45720" rtlCol="0">
            <a:normAutofit/>
          </a:bodyPr>
          <a:lstStyle/>
          <a:p>
            <a:pPr marL="57150">
              <a:spcAft>
                <a:spcPts val="600"/>
              </a:spcAft>
              <a:buClr>
                <a:schemeClr val="accent1"/>
              </a:buClr>
            </a:pPr>
            <a:r>
              <a:rPr lang="en-US" sz="4000" dirty="0">
                <a:solidFill>
                  <a:schemeClr val="tx2"/>
                </a:solidFill>
              </a:rPr>
              <a:t>Assignment: Reading and Video </a:t>
            </a:r>
            <a:br>
              <a:rPr lang="en-US" sz="4000" dirty="0">
                <a:solidFill>
                  <a:schemeClr val="tx2"/>
                </a:solidFill>
              </a:rPr>
            </a:br>
            <a:r>
              <a:rPr lang="en-US" sz="4000" dirty="0">
                <a:solidFill>
                  <a:schemeClr val="tx2"/>
                </a:solidFill>
              </a:rPr>
              <a:t>(in handout)</a:t>
            </a:r>
          </a:p>
          <a:p>
            <a:pPr marL="57150">
              <a:spcAft>
                <a:spcPts val="600"/>
              </a:spcAft>
              <a:buClr>
                <a:schemeClr val="accent1"/>
              </a:buClr>
            </a:pPr>
            <a:r>
              <a:rPr lang="en-US" sz="4000" dirty="0">
                <a:solidFill>
                  <a:schemeClr val="tx2"/>
                </a:solidFill>
              </a:rPr>
              <a:t>Reflection:</a:t>
            </a:r>
            <a:r>
              <a:rPr lang="en-US" sz="4000" dirty="0"/>
              <a:t> </a:t>
            </a:r>
            <a:r>
              <a:rPr lang="en-US" sz="4000" dirty="0">
                <a:solidFill>
                  <a:schemeClr val="tx2"/>
                </a:solidFill>
              </a:rPr>
              <a:t>How have you experimented with using one of the seven practices of Adaptive Leadership? </a:t>
            </a:r>
          </a:p>
        </p:txBody>
      </p:sp>
      <p:pic>
        <p:nvPicPr>
          <p:cNvPr id="29" name="Picture 28">
            <a:extLst>
              <a:ext uri="{FF2B5EF4-FFF2-40B4-BE49-F238E27FC236}">
                <a16:creationId xmlns:a16="http://schemas.microsoft.com/office/drawing/2014/main" id="{96253E19-9AD3-353F-6021-8B09F85705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Tree>
    <p:extLst>
      <p:ext uri="{BB962C8B-B14F-4D97-AF65-F5344CB8AC3E}">
        <p14:creationId xmlns:p14="http://schemas.microsoft.com/office/powerpoint/2010/main" val="314293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09B86-C6DE-D962-0CA4-EFE8F287DF02}"/>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Rectangle 6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Rectangle 67">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5F6A3F-405C-9A5F-5DE2-3A3EA49F4236}"/>
              </a:ext>
            </a:extLst>
          </p:cNvPr>
          <p:cNvSpPr>
            <a:spLocks noGrp="1"/>
          </p:cNvSpPr>
          <p:nvPr>
            <p:ph type="title"/>
          </p:nvPr>
        </p:nvSpPr>
        <p:spPr>
          <a:xfrm>
            <a:off x="838201" y="559813"/>
            <a:ext cx="2819399" cy="5577934"/>
          </a:xfrm>
        </p:spPr>
        <p:txBody>
          <a:bodyPr>
            <a:normAutofit/>
          </a:bodyPr>
          <a:lstStyle/>
          <a:p>
            <a:r>
              <a:rPr lang="en-US" sz="3700" dirty="0"/>
              <a:t>Learning Objectives</a:t>
            </a:r>
          </a:p>
        </p:txBody>
      </p:sp>
      <p:graphicFrame>
        <p:nvGraphicFramePr>
          <p:cNvPr id="59" name="Content Placeholder 3">
            <a:extLst>
              <a:ext uri="{FF2B5EF4-FFF2-40B4-BE49-F238E27FC236}">
                <a16:creationId xmlns:a16="http://schemas.microsoft.com/office/drawing/2014/main" id="{2FA4ECE7-8033-B2D2-03F1-C78606BE1AF2}"/>
              </a:ext>
            </a:extLst>
          </p:cNvPr>
          <p:cNvGraphicFramePr>
            <a:graphicFrameLocks noGrp="1"/>
          </p:cNvGraphicFramePr>
          <p:nvPr>
            <p:ph idx="1"/>
            <p:extLst>
              <p:ext uri="{D42A27DB-BD31-4B8C-83A1-F6EECF244321}">
                <p14:modId xmlns:p14="http://schemas.microsoft.com/office/powerpoint/2010/main" val="194824342"/>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1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A group of people walking with a wheelchair&#10;&#10;AI-generated content may be incorrect.">
            <a:extLst>
              <a:ext uri="{FF2B5EF4-FFF2-40B4-BE49-F238E27FC236}">
                <a16:creationId xmlns:a16="http://schemas.microsoft.com/office/drawing/2014/main" id="{479AF296-3631-20B3-6576-8A8C8A858C3C}"/>
              </a:ext>
            </a:extLst>
          </p:cNvPr>
          <p:cNvPicPr>
            <a:picLocks noChangeAspect="1"/>
          </p:cNvPicPr>
          <p:nvPr/>
        </p:nvPicPr>
        <p:blipFill>
          <a:blip r:embed="rId4">
            <a:alphaModFix/>
            <a:extLst>
              <a:ext uri="{28A0092B-C50C-407E-A947-70E740481C1C}">
                <a14:useLocalDpi xmlns:a14="http://schemas.microsoft.com/office/drawing/2010/main" val="0"/>
              </a:ext>
            </a:extLst>
          </a:blip>
          <a:srcRect r="34210" b="1"/>
          <a:stretch>
            <a:fillRect/>
          </a:stretch>
        </p:blipFill>
        <p:spPr>
          <a:xfrm>
            <a:off x="20" y="1376"/>
            <a:ext cx="12191980" cy="6856624"/>
          </a:xfrm>
          <a:prstGeom prst="rect">
            <a:avLst/>
          </a:prstGeom>
        </p:spPr>
      </p:pic>
      <p:sp>
        <p:nvSpPr>
          <p:cNvPr id="18" name="Rectangle 17">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1D49EF4-0A47-9EE3-97DF-35545B620310}"/>
              </a:ext>
            </a:extLst>
          </p:cNvPr>
          <p:cNvSpPr>
            <a:spLocks noGrp="1"/>
          </p:cNvSpPr>
          <p:nvPr>
            <p:ph type="body" idx="1"/>
          </p:nvPr>
        </p:nvSpPr>
        <p:spPr>
          <a:xfrm>
            <a:off x="1482811" y="5511113"/>
            <a:ext cx="9517224" cy="646587"/>
          </a:xfrm>
        </p:spPr>
        <p:txBody>
          <a:bodyPr vert="horz" lIns="91440" tIns="45720" rIns="91440" bIns="45720" rtlCol="0" anchor="b">
            <a:normAutofit/>
          </a:bodyPr>
          <a:lstStyle/>
          <a:p>
            <a:r>
              <a:rPr lang="en-US" sz="3200" b="1" dirty="0">
                <a:solidFill>
                  <a:srgbClr val="FFFFFF"/>
                </a:solidFill>
              </a:rPr>
              <a:t>Prayer for a Synodal Church</a:t>
            </a:r>
          </a:p>
        </p:txBody>
      </p:sp>
    </p:spTree>
    <p:extLst>
      <p:ext uri="{BB962C8B-B14F-4D97-AF65-F5344CB8AC3E}">
        <p14:creationId xmlns:p14="http://schemas.microsoft.com/office/powerpoint/2010/main" val="163631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7" name="Picture 1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598902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0"/>
            <a:ext cx="5989019" cy="685800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Content Placeholder 9" descr="A group of people walking in a line&#10;&#10;AI-generated content may be incorrect.">
            <a:extLst>
              <a:ext uri="{FF2B5EF4-FFF2-40B4-BE49-F238E27FC236}">
                <a16:creationId xmlns:a16="http://schemas.microsoft.com/office/drawing/2014/main" id="{F2A3D9FB-AB8C-2EAC-82E4-CA6890633B0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6552" y="1375720"/>
            <a:ext cx="4724400" cy="4192904"/>
          </a:xfrm>
          <a:prstGeom prst="rect">
            <a:avLst/>
          </a:prstGeom>
        </p:spPr>
      </p:pic>
      <p:sp>
        <p:nvSpPr>
          <p:cNvPr id="5" name="Content Placeholder 4">
            <a:extLst>
              <a:ext uri="{FF2B5EF4-FFF2-40B4-BE49-F238E27FC236}">
                <a16:creationId xmlns:a16="http://schemas.microsoft.com/office/drawing/2014/main" id="{4CAC0E72-5A0F-C882-9079-044A5B93065A}"/>
              </a:ext>
            </a:extLst>
          </p:cNvPr>
          <p:cNvSpPr>
            <a:spLocks noGrp="1"/>
          </p:cNvSpPr>
          <p:nvPr>
            <p:ph sz="half" idx="1"/>
          </p:nvPr>
        </p:nvSpPr>
        <p:spPr>
          <a:xfrm>
            <a:off x="6553200" y="370703"/>
            <a:ext cx="4952681" cy="5769563"/>
          </a:xfrm>
        </p:spPr>
        <p:txBody>
          <a:bodyPr vert="horz" lIns="91440" tIns="45720" rIns="91440" bIns="45720" rtlCol="0">
            <a:normAutofit lnSpcReduction="10000"/>
          </a:bodyPr>
          <a:lstStyle/>
          <a:p>
            <a:pPr marL="0" indent="0">
              <a:buNone/>
            </a:pPr>
            <a:r>
              <a:rPr lang="en-US" sz="3200" dirty="0">
                <a:solidFill>
                  <a:schemeClr val="tx2"/>
                </a:solidFill>
              </a:rPr>
              <a:t>Here we are, Lord. Holy Spirit, teach us what and how to speak and when to keep quiet. Help us to be a synodal Church, capable of discovering and transmitting the mystery of walking together, finding each other, and supporting each other.</a:t>
            </a:r>
          </a:p>
        </p:txBody>
      </p:sp>
    </p:spTree>
    <p:extLst>
      <p:ext uri="{BB962C8B-B14F-4D97-AF65-F5344CB8AC3E}">
        <p14:creationId xmlns:p14="http://schemas.microsoft.com/office/powerpoint/2010/main" val="244951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51098-EE66-DB79-6294-11CB48A70D6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22906FD-ECCC-A3B1-B72E-56D8D8299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7" name="Picture 16">
            <a:extLst>
              <a:ext uri="{FF2B5EF4-FFF2-40B4-BE49-F238E27FC236}">
                <a16:creationId xmlns:a16="http://schemas.microsoft.com/office/drawing/2014/main" id="{9DF8AC7B-FB57-6BC4-FE3D-BA3C5E7C0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9" name="Rectangle 18">
            <a:extLst>
              <a:ext uri="{FF2B5EF4-FFF2-40B4-BE49-F238E27FC236}">
                <a16:creationId xmlns:a16="http://schemas.microsoft.com/office/drawing/2014/main" id="{B5239B03-4F9A-FD3E-09BA-403AC23E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C9050E0B-0CF5-A1BB-30E3-235DA4C3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B7829E40-0E0B-3C46-48D7-40158A63D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598902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EEA8F568-F574-DD76-1AC5-D50D20439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0"/>
            <a:ext cx="5989019" cy="685800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FA3F558-87F0-F8D2-8D9B-B5AB781BF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Content Placeholder 9" descr="A group of people walking in a line&#10;&#10;AI-generated content may be incorrect.">
            <a:extLst>
              <a:ext uri="{FF2B5EF4-FFF2-40B4-BE49-F238E27FC236}">
                <a16:creationId xmlns:a16="http://schemas.microsoft.com/office/drawing/2014/main" id="{5D86EB00-4CBF-CC90-707B-AC58E69D2D52}"/>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6552" y="1375720"/>
            <a:ext cx="4724400" cy="4192904"/>
          </a:xfrm>
          <a:prstGeom prst="rect">
            <a:avLst/>
          </a:prstGeom>
        </p:spPr>
      </p:pic>
      <p:sp>
        <p:nvSpPr>
          <p:cNvPr id="5" name="Content Placeholder 4">
            <a:extLst>
              <a:ext uri="{FF2B5EF4-FFF2-40B4-BE49-F238E27FC236}">
                <a16:creationId xmlns:a16="http://schemas.microsoft.com/office/drawing/2014/main" id="{88FF1AAD-B8A5-1472-5C1A-C774A4B9F59F}"/>
              </a:ext>
            </a:extLst>
          </p:cNvPr>
          <p:cNvSpPr>
            <a:spLocks noGrp="1"/>
          </p:cNvSpPr>
          <p:nvPr>
            <p:ph sz="half" idx="1"/>
          </p:nvPr>
        </p:nvSpPr>
        <p:spPr>
          <a:xfrm>
            <a:off x="6553200" y="370703"/>
            <a:ext cx="4952681" cy="5769563"/>
          </a:xfrm>
        </p:spPr>
        <p:txBody>
          <a:bodyPr vert="horz" lIns="91440" tIns="45720" rIns="91440" bIns="45720" rtlCol="0">
            <a:normAutofit fontScale="92500"/>
          </a:bodyPr>
          <a:lstStyle/>
          <a:p>
            <a:pPr marL="0" indent="0">
              <a:buNone/>
            </a:pPr>
            <a:r>
              <a:rPr lang="en-US" sz="3200" dirty="0">
                <a:solidFill>
                  <a:schemeClr val="tx1"/>
                </a:solidFill>
              </a:rPr>
              <a:t>Teach us to leave ourselves to join others and do good. May this group meeting be a healing and hopeful path. Spirit of God, who invites us to the risk of meeting others in an appropriate attitude: make us a synodal Church, in which we experience a home and a school of communion.</a:t>
            </a:r>
          </a:p>
        </p:txBody>
      </p:sp>
    </p:spTree>
    <p:extLst>
      <p:ext uri="{BB962C8B-B14F-4D97-AF65-F5344CB8AC3E}">
        <p14:creationId xmlns:p14="http://schemas.microsoft.com/office/powerpoint/2010/main" val="27266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87F15-DC9A-89F8-851A-CE0D8ED5649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BC42E7-87C6-EB4B-4ECF-48FC4D45C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7" name="Picture 16">
            <a:extLst>
              <a:ext uri="{FF2B5EF4-FFF2-40B4-BE49-F238E27FC236}">
                <a16:creationId xmlns:a16="http://schemas.microsoft.com/office/drawing/2014/main" id="{7D235C2F-7030-8091-27DF-4AA55B3369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9" name="Rectangle 18">
            <a:extLst>
              <a:ext uri="{FF2B5EF4-FFF2-40B4-BE49-F238E27FC236}">
                <a16:creationId xmlns:a16="http://schemas.microsoft.com/office/drawing/2014/main" id="{D102D284-237E-8CC7-D9A8-A2CACF205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D6A2B08-870F-7AE7-E8B2-B6FFA5C1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FAE5FFE6-9DF5-792B-7B55-6A1662A83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5989027"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F36792F7-661C-EA8F-8EA1-8B9925A66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0"/>
            <a:ext cx="5989019" cy="685800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7B7EB6E-E21A-01F0-0D08-609566B0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Content Placeholder 9" descr="A group of people walking in a line&#10;&#10;AI-generated content may be incorrect.">
            <a:extLst>
              <a:ext uri="{FF2B5EF4-FFF2-40B4-BE49-F238E27FC236}">
                <a16:creationId xmlns:a16="http://schemas.microsoft.com/office/drawing/2014/main" id="{926693D2-044F-4728-86C8-176480301F0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6552" y="1375720"/>
            <a:ext cx="4724400" cy="4192904"/>
          </a:xfrm>
          <a:prstGeom prst="rect">
            <a:avLst/>
          </a:prstGeom>
        </p:spPr>
      </p:pic>
      <p:sp>
        <p:nvSpPr>
          <p:cNvPr id="5" name="Content Placeholder 4">
            <a:extLst>
              <a:ext uri="{FF2B5EF4-FFF2-40B4-BE49-F238E27FC236}">
                <a16:creationId xmlns:a16="http://schemas.microsoft.com/office/drawing/2014/main" id="{E542B089-C829-E99F-4B98-1E0D52B231E3}"/>
              </a:ext>
            </a:extLst>
          </p:cNvPr>
          <p:cNvSpPr>
            <a:spLocks noGrp="1"/>
          </p:cNvSpPr>
          <p:nvPr>
            <p:ph sz="half" idx="1"/>
          </p:nvPr>
        </p:nvSpPr>
        <p:spPr>
          <a:xfrm>
            <a:off x="6553200" y="370703"/>
            <a:ext cx="4952681" cy="5769563"/>
          </a:xfrm>
        </p:spPr>
        <p:txBody>
          <a:bodyPr vert="horz" lIns="91440" tIns="45720" rIns="91440" bIns="45720" rtlCol="0">
            <a:normAutofit/>
          </a:bodyPr>
          <a:lstStyle/>
          <a:p>
            <a:pPr marL="0" indent="0">
              <a:buNone/>
            </a:pPr>
            <a:r>
              <a:rPr lang="en-US" sz="3200" dirty="0">
                <a:solidFill>
                  <a:schemeClr val="tx1"/>
                </a:solidFill>
              </a:rPr>
              <a:t>Help us move the Church to go out of itself in mission, to taste the pure air of the Spirit that frees us from being focused on ourselves and invites us to seek out those who are indifferent, and those who don’t believe.</a:t>
            </a:r>
          </a:p>
        </p:txBody>
      </p:sp>
    </p:spTree>
    <p:extLst>
      <p:ext uri="{BB962C8B-B14F-4D97-AF65-F5344CB8AC3E}">
        <p14:creationId xmlns:p14="http://schemas.microsoft.com/office/powerpoint/2010/main" val="61480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7" name="Picture 16">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19" name="Picture 18">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DA802E38-1DBE-1C1E-D1CD-BA9545A86762}"/>
              </a:ext>
            </a:extLst>
          </p:cNvPr>
          <p:cNvGraphicFramePr>
            <a:graphicFrameLocks noGrp="1"/>
          </p:cNvGraphicFramePr>
          <p:nvPr>
            <p:ph sz="half" idx="1"/>
            <p:extLst>
              <p:ext uri="{D42A27DB-BD31-4B8C-83A1-F6EECF244321}">
                <p14:modId xmlns:p14="http://schemas.microsoft.com/office/powerpoint/2010/main" val="1885949936"/>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23439215"/>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1965</TotalTime>
  <Words>2390</Words>
  <Application>Microsoft Office PowerPoint</Application>
  <PresentationFormat>Widescreen</PresentationFormat>
  <Paragraphs>207</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Avenir Next LT Pro</vt:lpstr>
      <vt:lpstr>AvenirNext LT Pro Medium</vt:lpstr>
      <vt:lpstr>BlockprintVTI</vt:lpstr>
      <vt:lpstr>PowerPoint Presentation</vt:lpstr>
      <vt:lpstr>PowerPoint Presentation</vt:lpstr>
      <vt:lpstr>Overview of Session</vt:lpstr>
      <vt:lpstr>Learning Objectives</vt:lpstr>
      <vt:lpstr>PowerPoint Presentation</vt:lpstr>
      <vt:lpstr>PowerPoint Presentation</vt:lpstr>
      <vt:lpstr>PowerPoint Presentation</vt:lpstr>
      <vt:lpstr>PowerPoint Presentation</vt:lpstr>
      <vt:lpstr>PowerPoint Presentation</vt:lpstr>
      <vt:lpstr>Let us Pray:</vt:lpstr>
      <vt:lpstr>Revisit Synodality  as a  Path to Transformation</vt:lpstr>
      <vt:lpstr>Presentation: Leadership Challenges</vt:lpstr>
      <vt:lpstr>What is a VUCA environment?</vt:lpstr>
      <vt:lpstr>PowerPoint Presentation</vt:lpstr>
      <vt:lpstr>PowerPoint Presentation</vt:lpstr>
      <vt:lpstr>Silent Reflection &amp; Small Group</vt:lpstr>
      <vt:lpstr>Presentation</vt:lpstr>
      <vt:lpstr>Adaptive Skills</vt:lpstr>
      <vt:lpstr>Adaptive Leadership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&amp;  Small Group Reflection</vt:lpstr>
      <vt:lpstr>Concluding Commitments</vt:lpstr>
      <vt:lpstr>Closing Prayer</vt:lpstr>
      <vt:lpstr>Looking to the 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Francois</dc:creator>
  <cp:lastModifiedBy>Michelle Stachowiak</cp:lastModifiedBy>
  <cp:revision>14</cp:revision>
  <cp:lastPrinted>2025-08-30T13:26:53Z</cp:lastPrinted>
  <dcterms:created xsi:type="dcterms:W3CDTF">2025-08-23T12:08:11Z</dcterms:created>
  <dcterms:modified xsi:type="dcterms:W3CDTF">2025-09-12T20:09:25Z</dcterms:modified>
</cp:coreProperties>
</file>