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notesMasterIdLst>
    <p:notesMasterId r:id="rId27"/>
  </p:notesMasterIdLst>
  <p:sldIdLst>
    <p:sldId id="256" r:id="rId2"/>
    <p:sldId id="260" r:id="rId3"/>
    <p:sldId id="261" r:id="rId4"/>
    <p:sldId id="336" r:id="rId5"/>
    <p:sldId id="372" r:id="rId6"/>
    <p:sldId id="383" r:id="rId7"/>
    <p:sldId id="346" r:id="rId8"/>
    <p:sldId id="384" r:id="rId9"/>
    <p:sldId id="385" r:id="rId10"/>
    <p:sldId id="386" r:id="rId11"/>
    <p:sldId id="387" r:id="rId12"/>
    <p:sldId id="388" r:id="rId13"/>
    <p:sldId id="389" r:id="rId14"/>
    <p:sldId id="390" r:id="rId15"/>
    <p:sldId id="391" r:id="rId16"/>
    <p:sldId id="392" r:id="rId17"/>
    <p:sldId id="393" r:id="rId18"/>
    <p:sldId id="394" r:id="rId19"/>
    <p:sldId id="395" r:id="rId20"/>
    <p:sldId id="396" r:id="rId21"/>
    <p:sldId id="397" r:id="rId22"/>
    <p:sldId id="398" r:id="rId23"/>
    <p:sldId id="399" r:id="rId24"/>
    <p:sldId id="400" r:id="rId25"/>
    <p:sldId id="335"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9221" autoAdjust="0"/>
  </p:normalViewPr>
  <p:slideViewPr>
    <p:cSldViewPr snapToGrid="0">
      <p:cViewPr varScale="1">
        <p:scale>
          <a:sx n="51" d="100"/>
          <a:sy n="51" d="100"/>
        </p:scale>
        <p:origin x="1256" y="4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elle Stachowiak" userId="51a8c6a4-2bce-4723-827c-82df3507dfbe" providerId="ADAL" clId="{CB9A8A3C-4772-4B79-91C1-AC41FB183AD9}"/>
    <pc:docChg chg="modSld">
      <pc:chgData name="Michelle Stachowiak" userId="51a8c6a4-2bce-4723-827c-82df3507dfbe" providerId="ADAL" clId="{CB9A8A3C-4772-4B79-91C1-AC41FB183AD9}" dt="2025-09-12T20:10:28.705" v="0" actId="2"/>
      <pc:docMkLst>
        <pc:docMk/>
      </pc:docMkLst>
      <pc:sldChg chg="modNotesTx">
        <pc:chgData name="Michelle Stachowiak" userId="51a8c6a4-2bce-4723-827c-82df3507dfbe" providerId="ADAL" clId="{CB9A8A3C-4772-4B79-91C1-AC41FB183AD9}" dt="2025-09-12T20:10:28.705" v="0" actId="2"/>
        <pc:sldMkLst>
          <pc:docMk/>
          <pc:sldMk cId="2159980231" sldId="384"/>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9E03F2-0464-46E8-94B5-74DA8ACA7B20}" type="doc">
      <dgm:prSet loTypeId="urn:microsoft.com/office/officeart/2016/7/layout/VerticalSolidActionList" loCatId="List" qsTypeId="urn:microsoft.com/office/officeart/2005/8/quickstyle/simple1" qsCatId="simple" csTypeId="urn:microsoft.com/office/officeart/2005/8/colors/colorful5" csCatId="colorful"/>
      <dgm:spPr/>
      <dgm:t>
        <a:bodyPr/>
        <a:lstStyle/>
        <a:p>
          <a:endParaRPr lang="en-US"/>
        </a:p>
      </dgm:t>
    </dgm:pt>
    <dgm:pt modelId="{93E92F93-EF14-4677-B980-F3C2EA4E6E26}">
      <dgm:prSet/>
      <dgm:spPr/>
      <dgm:t>
        <a:bodyPr/>
        <a:lstStyle/>
        <a:p>
          <a:r>
            <a:rPr lang="en-US" dirty="0"/>
            <a:t>Celebrate</a:t>
          </a:r>
        </a:p>
      </dgm:t>
    </dgm:pt>
    <dgm:pt modelId="{9FED97D5-9413-4889-A51F-0FCE85C79A5F}" type="parTrans" cxnId="{EBBDBA2C-927E-47DC-8766-9AAE62CC4786}">
      <dgm:prSet/>
      <dgm:spPr/>
      <dgm:t>
        <a:bodyPr/>
        <a:lstStyle/>
        <a:p>
          <a:endParaRPr lang="en-US"/>
        </a:p>
      </dgm:t>
    </dgm:pt>
    <dgm:pt modelId="{7F19B01B-E818-449F-9B84-F236CBDD581E}" type="sibTrans" cxnId="{EBBDBA2C-927E-47DC-8766-9AAE62CC4786}">
      <dgm:prSet/>
      <dgm:spPr/>
      <dgm:t>
        <a:bodyPr/>
        <a:lstStyle/>
        <a:p>
          <a:endParaRPr lang="en-US"/>
        </a:p>
      </dgm:t>
    </dgm:pt>
    <dgm:pt modelId="{0FA8AC36-24D3-427D-B44B-F2EAA7AE6DC3}">
      <dgm:prSet/>
      <dgm:spPr/>
      <dgm:t>
        <a:bodyPr/>
        <a:lstStyle/>
        <a:p>
          <a:r>
            <a:rPr lang="en-US" dirty="0"/>
            <a:t>Celebrate the rich contributions of our different perspectives </a:t>
          </a:r>
        </a:p>
      </dgm:t>
    </dgm:pt>
    <dgm:pt modelId="{B0E8046E-FFEF-4534-9CC9-2ABB3D05EB29}" type="parTrans" cxnId="{614CC03D-130D-48ED-9EC1-B3A1B98C2D27}">
      <dgm:prSet/>
      <dgm:spPr/>
      <dgm:t>
        <a:bodyPr/>
        <a:lstStyle/>
        <a:p>
          <a:endParaRPr lang="en-US"/>
        </a:p>
      </dgm:t>
    </dgm:pt>
    <dgm:pt modelId="{684E364C-AC69-4E60-84F3-D958540BFD88}" type="sibTrans" cxnId="{614CC03D-130D-48ED-9EC1-B3A1B98C2D27}">
      <dgm:prSet/>
      <dgm:spPr/>
      <dgm:t>
        <a:bodyPr/>
        <a:lstStyle/>
        <a:p>
          <a:endParaRPr lang="en-US"/>
        </a:p>
      </dgm:t>
    </dgm:pt>
    <dgm:pt modelId="{AB406A13-1DE1-4FFD-A8D9-FB7030A3865D}">
      <dgm:prSet/>
      <dgm:spPr/>
      <dgm:t>
        <a:bodyPr/>
        <a:lstStyle/>
        <a:p>
          <a:r>
            <a:rPr lang="en-US" dirty="0"/>
            <a:t>Understand</a:t>
          </a:r>
        </a:p>
      </dgm:t>
    </dgm:pt>
    <dgm:pt modelId="{5ACC7F18-4131-4CDF-9CB7-E9D945474A5E}" type="parTrans" cxnId="{6E06DBC0-655D-4B09-A40A-5B4B0AABBE0A}">
      <dgm:prSet/>
      <dgm:spPr/>
      <dgm:t>
        <a:bodyPr/>
        <a:lstStyle/>
        <a:p>
          <a:endParaRPr lang="en-US"/>
        </a:p>
      </dgm:t>
    </dgm:pt>
    <dgm:pt modelId="{9477B9FF-81CB-47FC-A7F9-57FA75106A82}" type="sibTrans" cxnId="{6E06DBC0-655D-4B09-A40A-5B4B0AABBE0A}">
      <dgm:prSet/>
      <dgm:spPr/>
      <dgm:t>
        <a:bodyPr/>
        <a:lstStyle/>
        <a:p>
          <a:endParaRPr lang="en-US"/>
        </a:p>
      </dgm:t>
    </dgm:pt>
    <dgm:pt modelId="{355014DC-A918-4709-8BD6-89785613B6BF}">
      <dgm:prSet/>
      <dgm:spPr/>
      <dgm:t>
        <a:bodyPr/>
        <a:lstStyle/>
        <a:p>
          <a:r>
            <a:rPr lang="en-US" dirty="0"/>
            <a:t>Understand the implications of diversity and cultural differences </a:t>
          </a:r>
        </a:p>
      </dgm:t>
    </dgm:pt>
    <dgm:pt modelId="{27CDA332-3FDD-4EDC-B2B8-741E08ED7474}" type="parTrans" cxnId="{04773F19-0624-4B3D-B055-C30BCFE8B42A}">
      <dgm:prSet/>
      <dgm:spPr/>
      <dgm:t>
        <a:bodyPr/>
        <a:lstStyle/>
        <a:p>
          <a:endParaRPr lang="en-US"/>
        </a:p>
      </dgm:t>
    </dgm:pt>
    <dgm:pt modelId="{CCFD7CF4-EB4D-4DC1-9EA5-AB548248E93F}" type="sibTrans" cxnId="{04773F19-0624-4B3D-B055-C30BCFE8B42A}">
      <dgm:prSet/>
      <dgm:spPr/>
      <dgm:t>
        <a:bodyPr/>
        <a:lstStyle/>
        <a:p>
          <a:endParaRPr lang="en-US"/>
        </a:p>
      </dgm:t>
    </dgm:pt>
    <dgm:pt modelId="{E6921B58-336D-4896-9E06-F982B9C6271B}">
      <dgm:prSet/>
      <dgm:spPr/>
      <dgm:t>
        <a:bodyPr/>
        <a:lstStyle/>
        <a:p>
          <a:r>
            <a:rPr lang="en-US" dirty="0"/>
            <a:t>Realize</a:t>
          </a:r>
        </a:p>
      </dgm:t>
    </dgm:pt>
    <dgm:pt modelId="{B8C2C88B-A713-4780-8ED6-C39239C5D9A2}" type="parTrans" cxnId="{6AB2782F-B0D4-4D61-A3E7-E3FB972BA83A}">
      <dgm:prSet/>
      <dgm:spPr/>
      <dgm:t>
        <a:bodyPr/>
        <a:lstStyle/>
        <a:p>
          <a:endParaRPr lang="en-US"/>
        </a:p>
      </dgm:t>
    </dgm:pt>
    <dgm:pt modelId="{61CCCB16-837F-451F-814E-E0CF870306C5}" type="sibTrans" cxnId="{6AB2782F-B0D4-4D61-A3E7-E3FB972BA83A}">
      <dgm:prSet/>
      <dgm:spPr/>
      <dgm:t>
        <a:bodyPr/>
        <a:lstStyle/>
        <a:p>
          <a:endParaRPr lang="en-US"/>
        </a:p>
      </dgm:t>
    </dgm:pt>
    <dgm:pt modelId="{0F013461-E43F-4661-A63F-ADAFFBD7158E}">
      <dgm:prSet/>
      <dgm:spPr/>
      <dgm:t>
        <a:bodyPr/>
        <a:lstStyle/>
        <a:p>
          <a:r>
            <a:rPr lang="en-US" dirty="0"/>
            <a:t>Realize how much cultural backgrounds influence perspectives </a:t>
          </a:r>
        </a:p>
      </dgm:t>
    </dgm:pt>
    <dgm:pt modelId="{C58957F9-B02F-4EC5-B98A-937905AA547A}" type="parTrans" cxnId="{7F658B33-56A1-4D76-A532-578BBCAB7601}">
      <dgm:prSet/>
      <dgm:spPr/>
      <dgm:t>
        <a:bodyPr/>
        <a:lstStyle/>
        <a:p>
          <a:endParaRPr lang="en-US"/>
        </a:p>
      </dgm:t>
    </dgm:pt>
    <dgm:pt modelId="{D12DDFE1-F4F4-4404-99BC-F8BE28CB73B1}" type="sibTrans" cxnId="{7F658B33-56A1-4D76-A532-578BBCAB7601}">
      <dgm:prSet/>
      <dgm:spPr/>
      <dgm:t>
        <a:bodyPr/>
        <a:lstStyle/>
        <a:p>
          <a:endParaRPr lang="en-US"/>
        </a:p>
      </dgm:t>
    </dgm:pt>
    <dgm:pt modelId="{C82BE2EB-DBA1-4550-BB71-64E18B1E80A2}">
      <dgm:prSet/>
      <dgm:spPr/>
      <dgm:t>
        <a:bodyPr/>
        <a:lstStyle/>
        <a:p>
          <a:r>
            <a:rPr lang="en-US" dirty="0"/>
            <a:t>Assess</a:t>
          </a:r>
        </a:p>
      </dgm:t>
    </dgm:pt>
    <dgm:pt modelId="{4E9DDCE3-51B7-4430-BD4F-8B3A7D3174DE}" type="parTrans" cxnId="{694255D4-7426-4B9F-B084-820D018555C3}">
      <dgm:prSet/>
      <dgm:spPr/>
      <dgm:t>
        <a:bodyPr/>
        <a:lstStyle/>
        <a:p>
          <a:endParaRPr lang="en-US"/>
        </a:p>
      </dgm:t>
    </dgm:pt>
    <dgm:pt modelId="{30C8E1C5-2957-41CD-8377-AA75BB7E429B}" type="sibTrans" cxnId="{694255D4-7426-4B9F-B084-820D018555C3}">
      <dgm:prSet/>
      <dgm:spPr/>
      <dgm:t>
        <a:bodyPr/>
        <a:lstStyle/>
        <a:p>
          <a:endParaRPr lang="en-US"/>
        </a:p>
      </dgm:t>
    </dgm:pt>
    <dgm:pt modelId="{9B03FB73-95A7-477D-9064-F2E691ACA3E5}">
      <dgm:prSet/>
      <dgm:spPr/>
      <dgm:t>
        <a:bodyPr/>
        <a:lstStyle/>
        <a:p>
          <a:r>
            <a:rPr lang="en-US" dirty="0"/>
            <a:t>Assess their cultural awareness and assumptions </a:t>
          </a:r>
        </a:p>
      </dgm:t>
    </dgm:pt>
    <dgm:pt modelId="{359BB4DB-4401-4F43-AA1D-D6BF5AD0A011}" type="parTrans" cxnId="{FE12A29F-C485-46FF-A9EE-A236A0BAEC85}">
      <dgm:prSet/>
      <dgm:spPr/>
      <dgm:t>
        <a:bodyPr/>
        <a:lstStyle/>
        <a:p>
          <a:endParaRPr lang="en-US"/>
        </a:p>
      </dgm:t>
    </dgm:pt>
    <dgm:pt modelId="{25702E4F-39FC-4898-98F4-804A47EFFBC1}" type="sibTrans" cxnId="{FE12A29F-C485-46FF-A9EE-A236A0BAEC85}">
      <dgm:prSet/>
      <dgm:spPr/>
      <dgm:t>
        <a:bodyPr/>
        <a:lstStyle/>
        <a:p>
          <a:endParaRPr lang="en-US"/>
        </a:p>
      </dgm:t>
    </dgm:pt>
    <dgm:pt modelId="{570AC379-013F-4B17-8751-0972AFE6CDAD}">
      <dgm:prSet/>
      <dgm:spPr/>
      <dgm:t>
        <a:bodyPr/>
        <a:lstStyle/>
        <a:p>
          <a:r>
            <a:rPr lang="en-US" dirty="0"/>
            <a:t>Look</a:t>
          </a:r>
        </a:p>
      </dgm:t>
    </dgm:pt>
    <dgm:pt modelId="{A0182024-03DC-44BC-A47B-5D5FC601A5E4}" type="parTrans" cxnId="{78D69A6C-85DE-4715-8C4F-F35168DCD7D3}">
      <dgm:prSet/>
      <dgm:spPr/>
      <dgm:t>
        <a:bodyPr/>
        <a:lstStyle/>
        <a:p>
          <a:endParaRPr lang="en-US"/>
        </a:p>
      </dgm:t>
    </dgm:pt>
    <dgm:pt modelId="{F543BA25-FFDA-4B8F-82F8-66657977128C}" type="sibTrans" cxnId="{78D69A6C-85DE-4715-8C4F-F35168DCD7D3}">
      <dgm:prSet/>
      <dgm:spPr/>
      <dgm:t>
        <a:bodyPr/>
        <a:lstStyle/>
        <a:p>
          <a:endParaRPr lang="en-US"/>
        </a:p>
      </dgm:t>
    </dgm:pt>
    <dgm:pt modelId="{09CC4717-A4D2-4A70-AAB3-2D793E5430B0}">
      <dgm:prSet/>
      <dgm:spPr/>
      <dgm:t>
        <a:bodyPr/>
        <a:lstStyle/>
        <a:p>
          <a:r>
            <a:rPr lang="en-US" dirty="0"/>
            <a:t>Look for opportunities to build relationships across cultural frontiers in their pastoral leadership </a:t>
          </a:r>
        </a:p>
      </dgm:t>
    </dgm:pt>
    <dgm:pt modelId="{C154B1A6-D514-4907-AB7F-8F508E428FC5}" type="parTrans" cxnId="{030F6797-6296-4B3F-8865-2319B9299AD5}">
      <dgm:prSet/>
      <dgm:spPr/>
      <dgm:t>
        <a:bodyPr/>
        <a:lstStyle/>
        <a:p>
          <a:endParaRPr lang="en-US"/>
        </a:p>
      </dgm:t>
    </dgm:pt>
    <dgm:pt modelId="{CB763953-EE1D-4104-853C-A9349FB44AC0}" type="sibTrans" cxnId="{030F6797-6296-4B3F-8865-2319B9299AD5}">
      <dgm:prSet/>
      <dgm:spPr/>
      <dgm:t>
        <a:bodyPr/>
        <a:lstStyle/>
        <a:p>
          <a:endParaRPr lang="en-US"/>
        </a:p>
      </dgm:t>
    </dgm:pt>
    <dgm:pt modelId="{57CAC8F4-BE3C-4C23-A096-0823743E2978}">
      <dgm:prSet/>
      <dgm:spPr/>
      <dgm:t>
        <a:bodyPr/>
        <a:lstStyle/>
        <a:p>
          <a:r>
            <a:rPr lang="en-US" dirty="0"/>
            <a:t>Be</a:t>
          </a:r>
        </a:p>
      </dgm:t>
    </dgm:pt>
    <dgm:pt modelId="{440CCF00-5303-4BEB-B4EC-86EF6B6C59EC}" type="parTrans" cxnId="{EC4B1EEC-E6FF-4574-9AAD-AC980F572B7E}">
      <dgm:prSet/>
      <dgm:spPr/>
      <dgm:t>
        <a:bodyPr/>
        <a:lstStyle/>
        <a:p>
          <a:endParaRPr lang="en-US"/>
        </a:p>
      </dgm:t>
    </dgm:pt>
    <dgm:pt modelId="{354471C8-EE47-4C31-81A3-7AAC301391EA}" type="sibTrans" cxnId="{EC4B1EEC-E6FF-4574-9AAD-AC980F572B7E}">
      <dgm:prSet/>
      <dgm:spPr/>
      <dgm:t>
        <a:bodyPr/>
        <a:lstStyle/>
        <a:p>
          <a:endParaRPr lang="en-US"/>
        </a:p>
      </dgm:t>
    </dgm:pt>
    <dgm:pt modelId="{05920336-81AC-4EA0-B6A2-6931FE0277F8}">
      <dgm:prSet/>
      <dgm:spPr/>
      <dgm:t>
        <a:bodyPr/>
        <a:lstStyle/>
        <a:p>
          <a:r>
            <a:rPr lang="en-US" dirty="0"/>
            <a:t>Be able to use a tool for cultural sensitivity</a:t>
          </a:r>
        </a:p>
      </dgm:t>
    </dgm:pt>
    <dgm:pt modelId="{CB2E02C9-069D-4E7B-9BD0-A9F83AEDC484}" type="parTrans" cxnId="{3300676F-B911-41A4-99A1-CF039CA06D1E}">
      <dgm:prSet/>
      <dgm:spPr/>
      <dgm:t>
        <a:bodyPr/>
        <a:lstStyle/>
        <a:p>
          <a:endParaRPr lang="en-US"/>
        </a:p>
      </dgm:t>
    </dgm:pt>
    <dgm:pt modelId="{AB0168D5-9D3B-42E4-9DB0-83977E1AD88E}" type="sibTrans" cxnId="{3300676F-B911-41A4-99A1-CF039CA06D1E}">
      <dgm:prSet/>
      <dgm:spPr/>
      <dgm:t>
        <a:bodyPr/>
        <a:lstStyle/>
        <a:p>
          <a:endParaRPr lang="en-US"/>
        </a:p>
      </dgm:t>
    </dgm:pt>
    <dgm:pt modelId="{10D3CD20-F3C1-464C-82DB-62412D5E4793}" type="pres">
      <dgm:prSet presAssocID="{CF9E03F2-0464-46E8-94B5-74DA8ACA7B20}" presName="Name0" presStyleCnt="0">
        <dgm:presLayoutVars>
          <dgm:dir/>
          <dgm:animLvl val="lvl"/>
          <dgm:resizeHandles val="exact"/>
        </dgm:presLayoutVars>
      </dgm:prSet>
      <dgm:spPr/>
    </dgm:pt>
    <dgm:pt modelId="{BA4684BB-BAB0-4C7C-A795-DAA00CBAF9B8}" type="pres">
      <dgm:prSet presAssocID="{93E92F93-EF14-4677-B980-F3C2EA4E6E26}" presName="linNode" presStyleCnt="0"/>
      <dgm:spPr/>
    </dgm:pt>
    <dgm:pt modelId="{8EF43053-5570-4756-B0F0-0D323B57C91E}" type="pres">
      <dgm:prSet presAssocID="{93E92F93-EF14-4677-B980-F3C2EA4E6E26}" presName="parentText" presStyleLbl="alignNode1" presStyleIdx="0" presStyleCnt="6">
        <dgm:presLayoutVars>
          <dgm:chMax val="1"/>
          <dgm:bulletEnabled/>
        </dgm:presLayoutVars>
      </dgm:prSet>
      <dgm:spPr/>
    </dgm:pt>
    <dgm:pt modelId="{F890298A-D079-4275-B8F7-2676F7B7135B}" type="pres">
      <dgm:prSet presAssocID="{93E92F93-EF14-4677-B980-F3C2EA4E6E26}" presName="descendantText" presStyleLbl="alignAccFollowNode1" presStyleIdx="0" presStyleCnt="6">
        <dgm:presLayoutVars>
          <dgm:bulletEnabled/>
        </dgm:presLayoutVars>
      </dgm:prSet>
      <dgm:spPr/>
    </dgm:pt>
    <dgm:pt modelId="{93D1E31D-4491-44FE-BC84-6F5928FAB197}" type="pres">
      <dgm:prSet presAssocID="{7F19B01B-E818-449F-9B84-F236CBDD581E}" presName="sp" presStyleCnt="0"/>
      <dgm:spPr/>
    </dgm:pt>
    <dgm:pt modelId="{1C5F915E-DC66-4D24-9EAD-6703D98A5555}" type="pres">
      <dgm:prSet presAssocID="{AB406A13-1DE1-4FFD-A8D9-FB7030A3865D}" presName="linNode" presStyleCnt="0"/>
      <dgm:spPr/>
    </dgm:pt>
    <dgm:pt modelId="{2B1BEC90-DBFE-4AA1-9808-4D13E5E5E16E}" type="pres">
      <dgm:prSet presAssocID="{AB406A13-1DE1-4FFD-A8D9-FB7030A3865D}" presName="parentText" presStyleLbl="alignNode1" presStyleIdx="1" presStyleCnt="6">
        <dgm:presLayoutVars>
          <dgm:chMax val="1"/>
          <dgm:bulletEnabled/>
        </dgm:presLayoutVars>
      </dgm:prSet>
      <dgm:spPr/>
    </dgm:pt>
    <dgm:pt modelId="{FDB53E45-4643-426C-A3F6-DC59AECA7DDA}" type="pres">
      <dgm:prSet presAssocID="{AB406A13-1DE1-4FFD-A8D9-FB7030A3865D}" presName="descendantText" presStyleLbl="alignAccFollowNode1" presStyleIdx="1" presStyleCnt="6">
        <dgm:presLayoutVars>
          <dgm:bulletEnabled/>
        </dgm:presLayoutVars>
      </dgm:prSet>
      <dgm:spPr/>
    </dgm:pt>
    <dgm:pt modelId="{516BD214-5764-48B0-960B-85A7E8236410}" type="pres">
      <dgm:prSet presAssocID="{9477B9FF-81CB-47FC-A7F9-57FA75106A82}" presName="sp" presStyleCnt="0"/>
      <dgm:spPr/>
    </dgm:pt>
    <dgm:pt modelId="{94407D5A-3973-446C-A581-D67D3B9BCC82}" type="pres">
      <dgm:prSet presAssocID="{E6921B58-336D-4896-9E06-F982B9C6271B}" presName="linNode" presStyleCnt="0"/>
      <dgm:spPr/>
    </dgm:pt>
    <dgm:pt modelId="{6159619D-A1FF-4C6B-A35F-05F9A95332E2}" type="pres">
      <dgm:prSet presAssocID="{E6921B58-336D-4896-9E06-F982B9C6271B}" presName="parentText" presStyleLbl="alignNode1" presStyleIdx="2" presStyleCnt="6">
        <dgm:presLayoutVars>
          <dgm:chMax val="1"/>
          <dgm:bulletEnabled/>
        </dgm:presLayoutVars>
      </dgm:prSet>
      <dgm:spPr/>
    </dgm:pt>
    <dgm:pt modelId="{F88C197B-4BBC-4BF7-B116-66CE2FCA497B}" type="pres">
      <dgm:prSet presAssocID="{E6921B58-336D-4896-9E06-F982B9C6271B}" presName="descendantText" presStyleLbl="alignAccFollowNode1" presStyleIdx="2" presStyleCnt="6">
        <dgm:presLayoutVars>
          <dgm:bulletEnabled/>
        </dgm:presLayoutVars>
      </dgm:prSet>
      <dgm:spPr/>
    </dgm:pt>
    <dgm:pt modelId="{0FB5FAFB-DE3A-4829-A64D-8866CDC65C8C}" type="pres">
      <dgm:prSet presAssocID="{61CCCB16-837F-451F-814E-E0CF870306C5}" presName="sp" presStyleCnt="0"/>
      <dgm:spPr/>
    </dgm:pt>
    <dgm:pt modelId="{206D1135-9771-4E01-A176-06517B460673}" type="pres">
      <dgm:prSet presAssocID="{C82BE2EB-DBA1-4550-BB71-64E18B1E80A2}" presName="linNode" presStyleCnt="0"/>
      <dgm:spPr/>
    </dgm:pt>
    <dgm:pt modelId="{6AABF547-1917-42D0-8DAA-BFE29253A79E}" type="pres">
      <dgm:prSet presAssocID="{C82BE2EB-DBA1-4550-BB71-64E18B1E80A2}" presName="parentText" presStyleLbl="alignNode1" presStyleIdx="3" presStyleCnt="6">
        <dgm:presLayoutVars>
          <dgm:chMax val="1"/>
          <dgm:bulletEnabled/>
        </dgm:presLayoutVars>
      </dgm:prSet>
      <dgm:spPr/>
    </dgm:pt>
    <dgm:pt modelId="{67985C75-F0A3-4C12-B6DC-E898BCFB3B51}" type="pres">
      <dgm:prSet presAssocID="{C82BE2EB-DBA1-4550-BB71-64E18B1E80A2}" presName="descendantText" presStyleLbl="alignAccFollowNode1" presStyleIdx="3" presStyleCnt="6">
        <dgm:presLayoutVars>
          <dgm:bulletEnabled/>
        </dgm:presLayoutVars>
      </dgm:prSet>
      <dgm:spPr/>
    </dgm:pt>
    <dgm:pt modelId="{A5D344F7-8D15-4067-B4C3-75815317D73A}" type="pres">
      <dgm:prSet presAssocID="{30C8E1C5-2957-41CD-8377-AA75BB7E429B}" presName="sp" presStyleCnt="0"/>
      <dgm:spPr/>
    </dgm:pt>
    <dgm:pt modelId="{8D34950F-214D-4875-9AE5-A7548DA8F36D}" type="pres">
      <dgm:prSet presAssocID="{570AC379-013F-4B17-8751-0972AFE6CDAD}" presName="linNode" presStyleCnt="0"/>
      <dgm:spPr/>
    </dgm:pt>
    <dgm:pt modelId="{B5A73F89-E4AD-473C-99FF-CDE92BC65C2B}" type="pres">
      <dgm:prSet presAssocID="{570AC379-013F-4B17-8751-0972AFE6CDAD}" presName="parentText" presStyleLbl="alignNode1" presStyleIdx="4" presStyleCnt="6">
        <dgm:presLayoutVars>
          <dgm:chMax val="1"/>
          <dgm:bulletEnabled/>
        </dgm:presLayoutVars>
      </dgm:prSet>
      <dgm:spPr/>
    </dgm:pt>
    <dgm:pt modelId="{80FEA756-37E4-4C61-A013-66ADD152D0F8}" type="pres">
      <dgm:prSet presAssocID="{570AC379-013F-4B17-8751-0972AFE6CDAD}" presName="descendantText" presStyleLbl="alignAccFollowNode1" presStyleIdx="4" presStyleCnt="6">
        <dgm:presLayoutVars>
          <dgm:bulletEnabled/>
        </dgm:presLayoutVars>
      </dgm:prSet>
      <dgm:spPr/>
    </dgm:pt>
    <dgm:pt modelId="{E4205E55-7EF5-4FBC-A41B-B790A86E4DD9}" type="pres">
      <dgm:prSet presAssocID="{F543BA25-FFDA-4B8F-82F8-66657977128C}" presName="sp" presStyleCnt="0"/>
      <dgm:spPr/>
    </dgm:pt>
    <dgm:pt modelId="{FE8CC1A1-BAD4-46F9-8C61-491C66A99871}" type="pres">
      <dgm:prSet presAssocID="{57CAC8F4-BE3C-4C23-A096-0823743E2978}" presName="linNode" presStyleCnt="0"/>
      <dgm:spPr/>
    </dgm:pt>
    <dgm:pt modelId="{BFBD09D7-DC85-49CF-8622-DECE9B133F63}" type="pres">
      <dgm:prSet presAssocID="{57CAC8F4-BE3C-4C23-A096-0823743E2978}" presName="parentText" presStyleLbl="alignNode1" presStyleIdx="5" presStyleCnt="6">
        <dgm:presLayoutVars>
          <dgm:chMax val="1"/>
          <dgm:bulletEnabled/>
        </dgm:presLayoutVars>
      </dgm:prSet>
      <dgm:spPr/>
    </dgm:pt>
    <dgm:pt modelId="{884F450B-7DC2-4DFE-A33D-E09AFFF7D61F}" type="pres">
      <dgm:prSet presAssocID="{57CAC8F4-BE3C-4C23-A096-0823743E2978}" presName="descendantText" presStyleLbl="alignAccFollowNode1" presStyleIdx="5" presStyleCnt="6">
        <dgm:presLayoutVars>
          <dgm:bulletEnabled/>
        </dgm:presLayoutVars>
      </dgm:prSet>
      <dgm:spPr/>
    </dgm:pt>
  </dgm:ptLst>
  <dgm:cxnLst>
    <dgm:cxn modelId="{04773F19-0624-4B3D-B055-C30BCFE8B42A}" srcId="{AB406A13-1DE1-4FFD-A8D9-FB7030A3865D}" destId="{355014DC-A918-4709-8BD6-89785613B6BF}" srcOrd="0" destOrd="0" parTransId="{27CDA332-3FDD-4EDC-B2B8-741E08ED7474}" sibTransId="{CCFD7CF4-EB4D-4DC1-9EA5-AB548248E93F}"/>
    <dgm:cxn modelId="{056BB726-0F60-4CCC-A131-B2E023A82537}" type="presOf" srcId="{CF9E03F2-0464-46E8-94B5-74DA8ACA7B20}" destId="{10D3CD20-F3C1-464C-82DB-62412D5E4793}" srcOrd="0" destOrd="0" presId="urn:microsoft.com/office/officeart/2016/7/layout/VerticalSolidActionList"/>
    <dgm:cxn modelId="{EBBDBA2C-927E-47DC-8766-9AAE62CC4786}" srcId="{CF9E03F2-0464-46E8-94B5-74DA8ACA7B20}" destId="{93E92F93-EF14-4677-B980-F3C2EA4E6E26}" srcOrd="0" destOrd="0" parTransId="{9FED97D5-9413-4889-A51F-0FCE85C79A5F}" sibTransId="{7F19B01B-E818-449F-9B84-F236CBDD581E}"/>
    <dgm:cxn modelId="{3561F72D-6346-477D-BDAD-70E8E62EB07C}" type="presOf" srcId="{09CC4717-A4D2-4A70-AAB3-2D793E5430B0}" destId="{80FEA756-37E4-4C61-A013-66ADD152D0F8}" srcOrd="0" destOrd="0" presId="urn:microsoft.com/office/officeart/2016/7/layout/VerticalSolidActionList"/>
    <dgm:cxn modelId="{6AB2782F-B0D4-4D61-A3E7-E3FB972BA83A}" srcId="{CF9E03F2-0464-46E8-94B5-74DA8ACA7B20}" destId="{E6921B58-336D-4896-9E06-F982B9C6271B}" srcOrd="2" destOrd="0" parTransId="{B8C2C88B-A713-4780-8ED6-C39239C5D9A2}" sibTransId="{61CCCB16-837F-451F-814E-E0CF870306C5}"/>
    <dgm:cxn modelId="{CAF1BA31-B74E-4C74-B307-EBDC71B38673}" type="presOf" srcId="{570AC379-013F-4B17-8751-0972AFE6CDAD}" destId="{B5A73F89-E4AD-473C-99FF-CDE92BC65C2B}" srcOrd="0" destOrd="0" presId="urn:microsoft.com/office/officeart/2016/7/layout/VerticalSolidActionList"/>
    <dgm:cxn modelId="{7F658B33-56A1-4D76-A532-578BBCAB7601}" srcId="{E6921B58-336D-4896-9E06-F982B9C6271B}" destId="{0F013461-E43F-4661-A63F-ADAFFBD7158E}" srcOrd="0" destOrd="0" parTransId="{C58957F9-B02F-4EC5-B98A-937905AA547A}" sibTransId="{D12DDFE1-F4F4-4404-99BC-F8BE28CB73B1}"/>
    <dgm:cxn modelId="{614CC03D-130D-48ED-9EC1-B3A1B98C2D27}" srcId="{93E92F93-EF14-4677-B980-F3C2EA4E6E26}" destId="{0FA8AC36-24D3-427D-B44B-F2EAA7AE6DC3}" srcOrd="0" destOrd="0" parTransId="{B0E8046E-FFEF-4534-9CC9-2ABB3D05EB29}" sibTransId="{684E364C-AC69-4E60-84F3-D958540BFD88}"/>
    <dgm:cxn modelId="{66617E43-6DC5-4B3A-9EB3-2035C0441C6A}" type="presOf" srcId="{05920336-81AC-4EA0-B6A2-6931FE0277F8}" destId="{884F450B-7DC2-4DFE-A33D-E09AFFF7D61F}" srcOrd="0" destOrd="0" presId="urn:microsoft.com/office/officeart/2016/7/layout/VerticalSolidActionList"/>
    <dgm:cxn modelId="{B006DB69-FCF9-4429-A2E8-D2CE80531DC8}" type="presOf" srcId="{E6921B58-336D-4896-9E06-F982B9C6271B}" destId="{6159619D-A1FF-4C6B-A35F-05F9A95332E2}" srcOrd="0" destOrd="0" presId="urn:microsoft.com/office/officeart/2016/7/layout/VerticalSolidActionList"/>
    <dgm:cxn modelId="{78D69A6C-85DE-4715-8C4F-F35168DCD7D3}" srcId="{CF9E03F2-0464-46E8-94B5-74DA8ACA7B20}" destId="{570AC379-013F-4B17-8751-0972AFE6CDAD}" srcOrd="4" destOrd="0" parTransId="{A0182024-03DC-44BC-A47B-5D5FC601A5E4}" sibTransId="{F543BA25-FFDA-4B8F-82F8-66657977128C}"/>
    <dgm:cxn modelId="{3300676F-B911-41A4-99A1-CF039CA06D1E}" srcId="{57CAC8F4-BE3C-4C23-A096-0823743E2978}" destId="{05920336-81AC-4EA0-B6A2-6931FE0277F8}" srcOrd="0" destOrd="0" parTransId="{CB2E02C9-069D-4E7B-9BD0-A9F83AEDC484}" sibTransId="{AB0168D5-9D3B-42E4-9DB0-83977E1AD88E}"/>
    <dgm:cxn modelId="{1209748A-560F-4EEE-91ED-8C9B593D6260}" type="presOf" srcId="{93E92F93-EF14-4677-B980-F3C2EA4E6E26}" destId="{8EF43053-5570-4756-B0F0-0D323B57C91E}" srcOrd="0" destOrd="0" presId="urn:microsoft.com/office/officeart/2016/7/layout/VerticalSolidActionList"/>
    <dgm:cxn modelId="{DA88DF8A-01A0-49CD-AC70-1A2ACA55F549}" type="presOf" srcId="{57CAC8F4-BE3C-4C23-A096-0823743E2978}" destId="{BFBD09D7-DC85-49CF-8622-DECE9B133F63}" srcOrd="0" destOrd="0" presId="urn:microsoft.com/office/officeart/2016/7/layout/VerticalSolidActionList"/>
    <dgm:cxn modelId="{030F6797-6296-4B3F-8865-2319B9299AD5}" srcId="{570AC379-013F-4B17-8751-0972AFE6CDAD}" destId="{09CC4717-A4D2-4A70-AAB3-2D793E5430B0}" srcOrd="0" destOrd="0" parTransId="{C154B1A6-D514-4907-AB7F-8F508E428FC5}" sibTransId="{CB763953-EE1D-4104-853C-A9349FB44AC0}"/>
    <dgm:cxn modelId="{12E1E59C-179F-4D49-9484-FC1BD99D41BC}" type="presOf" srcId="{C82BE2EB-DBA1-4550-BB71-64E18B1E80A2}" destId="{6AABF547-1917-42D0-8DAA-BFE29253A79E}" srcOrd="0" destOrd="0" presId="urn:microsoft.com/office/officeart/2016/7/layout/VerticalSolidActionList"/>
    <dgm:cxn modelId="{FE12A29F-C485-46FF-A9EE-A236A0BAEC85}" srcId="{C82BE2EB-DBA1-4550-BB71-64E18B1E80A2}" destId="{9B03FB73-95A7-477D-9064-F2E691ACA3E5}" srcOrd="0" destOrd="0" parTransId="{359BB4DB-4401-4F43-AA1D-D6BF5AD0A011}" sibTransId="{25702E4F-39FC-4898-98F4-804A47EFFBC1}"/>
    <dgm:cxn modelId="{DDA8D2AE-E52A-4871-8400-03BA9CC65101}" type="presOf" srcId="{0FA8AC36-24D3-427D-B44B-F2EAA7AE6DC3}" destId="{F890298A-D079-4275-B8F7-2676F7B7135B}" srcOrd="0" destOrd="0" presId="urn:microsoft.com/office/officeart/2016/7/layout/VerticalSolidActionList"/>
    <dgm:cxn modelId="{9137A0BF-9864-4740-A83E-68741EA7D904}" type="presOf" srcId="{0F013461-E43F-4661-A63F-ADAFFBD7158E}" destId="{F88C197B-4BBC-4BF7-B116-66CE2FCA497B}" srcOrd="0" destOrd="0" presId="urn:microsoft.com/office/officeart/2016/7/layout/VerticalSolidActionList"/>
    <dgm:cxn modelId="{6E06DBC0-655D-4B09-A40A-5B4B0AABBE0A}" srcId="{CF9E03F2-0464-46E8-94B5-74DA8ACA7B20}" destId="{AB406A13-1DE1-4FFD-A8D9-FB7030A3865D}" srcOrd="1" destOrd="0" parTransId="{5ACC7F18-4131-4CDF-9CB7-E9D945474A5E}" sibTransId="{9477B9FF-81CB-47FC-A7F9-57FA75106A82}"/>
    <dgm:cxn modelId="{E3A74FD2-97F8-45CC-B9E9-274158D96B19}" type="presOf" srcId="{AB406A13-1DE1-4FFD-A8D9-FB7030A3865D}" destId="{2B1BEC90-DBFE-4AA1-9808-4D13E5E5E16E}" srcOrd="0" destOrd="0" presId="urn:microsoft.com/office/officeart/2016/7/layout/VerticalSolidActionList"/>
    <dgm:cxn modelId="{694255D4-7426-4B9F-B084-820D018555C3}" srcId="{CF9E03F2-0464-46E8-94B5-74DA8ACA7B20}" destId="{C82BE2EB-DBA1-4550-BB71-64E18B1E80A2}" srcOrd="3" destOrd="0" parTransId="{4E9DDCE3-51B7-4430-BD4F-8B3A7D3174DE}" sibTransId="{30C8E1C5-2957-41CD-8377-AA75BB7E429B}"/>
    <dgm:cxn modelId="{13C52DD9-8825-45FD-AB20-C1D112E46983}" type="presOf" srcId="{9B03FB73-95A7-477D-9064-F2E691ACA3E5}" destId="{67985C75-F0A3-4C12-B6DC-E898BCFB3B51}" srcOrd="0" destOrd="0" presId="urn:microsoft.com/office/officeart/2016/7/layout/VerticalSolidActionList"/>
    <dgm:cxn modelId="{EC4B1EEC-E6FF-4574-9AAD-AC980F572B7E}" srcId="{CF9E03F2-0464-46E8-94B5-74DA8ACA7B20}" destId="{57CAC8F4-BE3C-4C23-A096-0823743E2978}" srcOrd="5" destOrd="0" parTransId="{440CCF00-5303-4BEB-B4EC-86EF6B6C59EC}" sibTransId="{354471C8-EE47-4C31-81A3-7AAC301391EA}"/>
    <dgm:cxn modelId="{FA65AFFF-E044-44F7-9A7A-E6CCB3C54F3E}" type="presOf" srcId="{355014DC-A918-4709-8BD6-89785613B6BF}" destId="{FDB53E45-4643-426C-A3F6-DC59AECA7DDA}" srcOrd="0" destOrd="0" presId="urn:microsoft.com/office/officeart/2016/7/layout/VerticalSolidActionList"/>
    <dgm:cxn modelId="{9DB478B0-67EA-4D99-888B-ABA6D126E011}" type="presParOf" srcId="{10D3CD20-F3C1-464C-82DB-62412D5E4793}" destId="{BA4684BB-BAB0-4C7C-A795-DAA00CBAF9B8}" srcOrd="0" destOrd="0" presId="urn:microsoft.com/office/officeart/2016/7/layout/VerticalSolidActionList"/>
    <dgm:cxn modelId="{6674273D-199E-434E-84E5-29631096307C}" type="presParOf" srcId="{BA4684BB-BAB0-4C7C-A795-DAA00CBAF9B8}" destId="{8EF43053-5570-4756-B0F0-0D323B57C91E}" srcOrd="0" destOrd="0" presId="urn:microsoft.com/office/officeart/2016/7/layout/VerticalSolidActionList"/>
    <dgm:cxn modelId="{C2F7F4A0-4E6B-4F88-8CDE-BFB674B179DD}" type="presParOf" srcId="{BA4684BB-BAB0-4C7C-A795-DAA00CBAF9B8}" destId="{F890298A-D079-4275-B8F7-2676F7B7135B}" srcOrd="1" destOrd="0" presId="urn:microsoft.com/office/officeart/2016/7/layout/VerticalSolidActionList"/>
    <dgm:cxn modelId="{7F402197-648C-4F09-AB1D-9C7EFC5E10AB}" type="presParOf" srcId="{10D3CD20-F3C1-464C-82DB-62412D5E4793}" destId="{93D1E31D-4491-44FE-BC84-6F5928FAB197}" srcOrd="1" destOrd="0" presId="urn:microsoft.com/office/officeart/2016/7/layout/VerticalSolidActionList"/>
    <dgm:cxn modelId="{D1749FE9-95C2-40FB-8A82-192BA65884C5}" type="presParOf" srcId="{10D3CD20-F3C1-464C-82DB-62412D5E4793}" destId="{1C5F915E-DC66-4D24-9EAD-6703D98A5555}" srcOrd="2" destOrd="0" presId="urn:microsoft.com/office/officeart/2016/7/layout/VerticalSolidActionList"/>
    <dgm:cxn modelId="{D283A2C8-09E7-45A3-8672-A66ABC3922E7}" type="presParOf" srcId="{1C5F915E-DC66-4D24-9EAD-6703D98A5555}" destId="{2B1BEC90-DBFE-4AA1-9808-4D13E5E5E16E}" srcOrd="0" destOrd="0" presId="urn:microsoft.com/office/officeart/2016/7/layout/VerticalSolidActionList"/>
    <dgm:cxn modelId="{24C60490-BAEC-4639-BE5A-19C7AE06F2F3}" type="presParOf" srcId="{1C5F915E-DC66-4D24-9EAD-6703D98A5555}" destId="{FDB53E45-4643-426C-A3F6-DC59AECA7DDA}" srcOrd="1" destOrd="0" presId="urn:microsoft.com/office/officeart/2016/7/layout/VerticalSolidActionList"/>
    <dgm:cxn modelId="{FA525498-75E8-4149-904F-259FDF981977}" type="presParOf" srcId="{10D3CD20-F3C1-464C-82DB-62412D5E4793}" destId="{516BD214-5764-48B0-960B-85A7E8236410}" srcOrd="3" destOrd="0" presId="urn:microsoft.com/office/officeart/2016/7/layout/VerticalSolidActionList"/>
    <dgm:cxn modelId="{25051AC8-F1BF-4B76-B0E1-949341456C1D}" type="presParOf" srcId="{10D3CD20-F3C1-464C-82DB-62412D5E4793}" destId="{94407D5A-3973-446C-A581-D67D3B9BCC82}" srcOrd="4" destOrd="0" presId="urn:microsoft.com/office/officeart/2016/7/layout/VerticalSolidActionList"/>
    <dgm:cxn modelId="{8BCAFFEF-3262-4D48-83F2-485062D2A7A2}" type="presParOf" srcId="{94407D5A-3973-446C-A581-D67D3B9BCC82}" destId="{6159619D-A1FF-4C6B-A35F-05F9A95332E2}" srcOrd="0" destOrd="0" presId="urn:microsoft.com/office/officeart/2016/7/layout/VerticalSolidActionList"/>
    <dgm:cxn modelId="{05E7D953-38CC-4556-9642-0AF877A319CD}" type="presParOf" srcId="{94407D5A-3973-446C-A581-D67D3B9BCC82}" destId="{F88C197B-4BBC-4BF7-B116-66CE2FCA497B}" srcOrd="1" destOrd="0" presId="urn:microsoft.com/office/officeart/2016/7/layout/VerticalSolidActionList"/>
    <dgm:cxn modelId="{ED0E5C63-8C31-4B94-863B-7CFDF6A21095}" type="presParOf" srcId="{10D3CD20-F3C1-464C-82DB-62412D5E4793}" destId="{0FB5FAFB-DE3A-4829-A64D-8866CDC65C8C}" srcOrd="5" destOrd="0" presId="urn:microsoft.com/office/officeart/2016/7/layout/VerticalSolidActionList"/>
    <dgm:cxn modelId="{F1827B45-D881-4A29-BB5D-18D238AE860C}" type="presParOf" srcId="{10D3CD20-F3C1-464C-82DB-62412D5E4793}" destId="{206D1135-9771-4E01-A176-06517B460673}" srcOrd="6" destOrd="0" presId="urn:microsoft.com/office/officeart/2016/7/layout/VerticalSolidActionList"/>
    <dgm:cxn modelId="{EBB7D400-4A2D-4BC5-A246-B8F048B27619}" type="presParOf" srcId="{206D1135-9771-4E01-A176-06517B460673}" destId="{6AABF547-1917-42D0-8DAA-BFE29253A79E}" srcOrd="0" destOrd="0" presId="urn:microsoft.com/office/officeart/2016/7/layout/VerticalSolidActionList"/>
    <dgm:cxn modelId="{2AAB6A91-80BB-4055-84F5-1E2820DDD071}" type="presParOf" srcId="{206D1135-9771-4E01-A176-06517B460673}" destId="{67985C75-F0A3-4C12-B6DC-E898BCFB3B51}" srcOrd="1" destOrd="0" presId="urn:microsoft.com/office/officeart/2016/7/layout/VerticalSolidActionList"/>
    <dgm:cxn modelId="{1C0A9F38-6D1E-435D-B331-856A40BE32EB}" type="presParOf" srcId="{10D3CD20-F3C1-464C-82DB-62412D5E4793}" destId="{A5D344F7-8D15-4067-B4C3-75815317D73A}" srcOrd="7" destOrd="0" presId="urn:microsoft.com/office/officeart/2016/7/layout/VerticalSolidActionList"/>
    <dgm:cxn modelId="{3D65437C-08D1-42A2-A602-B88644E3C216}" type="presParOf" srcId="{10D3CD20-F3C1-464C-82DB-62412D5E4793}" destId="{8D34950F-214D-4875-9AE5-A7548DA8F36D}" srcOrd="8" destOrd="0" presId="urn:microsoft.com/office/officeart/2016/7/layout/VerticalSolidActionList"/>
    <dgm:cxn modelId="{0E84B22A-3EEC-4AF1-B6EF-35BE2CA49DC3}" type="presParOf" srcId="{8D34950F-214D-4875-9AE5-A7548DA8F36D}" destId="{B5A73F89-E4AD-473C-99FF-CDE92BC65C2B}" srcOrd="0" destOrd="0" presId="urn:microsoft.com/office/officeart/2016/7/layout/VerticalSolidActionList"/>
    <dgm:cxn modelId="{4957C9EF-9EF5-4825-830B-7A33EFF4E2B7}" type="presParOf" srcId="{8D34950F-214D-4875-9AE5-A7548DA8F36D}" destId="{80FEA756-37E4-4C61-A013-66ADD152D0F8}" srcOrd="1" destOrd="0" presId="urn:microsoft.com/office/officeart/2016/7/layout/VerticalSolidActionList"/>
    <dgm:cxn modelId="{6CB4495F-CE2C-478C-B9ED-4CDAEAB1C6FB}" type="presParOf" srcId="{10D3CD20-F3C1-464C-82DB-62412D5E4793}" destId="{E4205E55-7EF5-4FBC-A41B-B790A86E4DD9}" srcOrd="9" destOrd="0" presId="urn:microsoft.com/office/officeart/2016/7/layout/VerticalSolidActionList"/>
    <dgm:cxn modelId="{38C99C95-207B-4F6D-9AD7-EF3F9EB78985}" type="presParOf" srcId="{10D3CD20-F3C1-464C-82DB-62412D5E4793}" destId="{FE8CC1A1-BAD4-46F9-8C61-491C66A99871}" srcOrd="10" destOrd="0" presId="urn:microsoft.com/office/officeart/2016/7/layout/VerticalSolidActionList"/>
    <dgm:cxn modelId="{EBE0EB4F-47E3-4A1F-9C4D-F0857BE02AE2}" type="presParOf" srcId="{FE8CC1A1-BAD4-46F9-8C61-491C66A99871}" destId="{BFBD09D7-DC85-49CF-8622-DECE9B133F63}" srcOrd="0" destOrd="0" presId="urn:microsoft.com/office/officeart/2016/7/layout/VerticalSolidActionList"/>
    <dgm:cxn modelId="{0AD7544C-C177-4CD2-85A7-EBC11046A055}" type="presParOf" srcId="{FE8CC1A1-BAD4-46F9-8C61-491C66A99871}" destId="{884F450B-7DC2-4DFE-A33D-E09AFFF7D61F}" srcOrd="1" destOrd="0" presId="urn:microsoft.com/office/officeart/2016/7/layout/VerticalSolidAc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9712422-2C7C-40A9-BD49-9249B1268BBF}"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C338D287-9C34-40F3-AECF-43D207C53BBC}">
      <dgm:prSet/>
      <dgm:spPr/>
      <dgm:t>
        <a:bodyPr/>
        <a:lstStyle/>
        <a:p>
          <a:r>
            <a:rPr lang="en-US" dirty="0"/>
            <a:t>How did you feel before, during, and after the experience? </a:t>
          </a:r>
        </a:p>
      </dgm:t>
    </dgm:pt>
    <dgm:pt modelId="{02714765-296C-48B4-9F5D-55635C819CED}" type="parTrans" cxnId="{92530884-EDC2-4D45-8B71-5AA49A9BCEE6}">
      <dgm:prSet/>
      <dgm:spPr/>
      <dgm:t>
        <a:bodyPr/>
        <a:lstStyle/>
        <a:p>
          <a:endParaRPr lang="en-US"/>
        </a:p>
      </dgm:t>
    </dgm:pt>
    <dgm:pt modelId="{F2D0C542-8240-4556-A76B-59CDCD127F32}" type="sibTrans" cxnId="{92530884-EDC2-4D45-8B71-5AA49A9BCEE6}">
      <dgm:prSet/>
      <dgm:spPr/>
      <dgm:t>
        <a:bodyPr/>
        <a:lstStyle/>
        <a:p>
          <a:endParaRPr lang="en-US"/>
        </a:p>
      </dgm:t>
    </dgm:pt>
    <dgm:pt modelId="{0B4E81CD-CC90-49ED-907E-40647689EF27}">
      <dgm:prSet/>
      <dgm:spPr/>
      <dgm:t>
        <a:bodyPr/>
        <a:lstStyle/>
        <a:p>
          <a:r>
            <a:rPr lang="en-US" dirty="0"/>
            <a:t>What graces did you experience? </a:t>
          </a:r>
        </a:p>
      </dgm:t>
    </dgm:pt>
    <dgm:pt modelId="{A7931D57-A09F-4ED0-965C-F009F59F9C7B}" type="parTrans" cxnId="{8025213A-000B-46FE-B58C-3572FC4F1056}">
      <dgm:prSet/>
      <dgm:spPr/>
      <dgm:t>
        <a:bodyPr/>
        <a:lstStyle/>
        <a:p>
          <a:endParaRPr lang="en-US"/>
        </a:p>
      </dgm:t>
    </dgm:pt>
    <dgm:pt modelId="{6B236672-D7C1-4013-933C-3F0316501882}" type="sibTrans" cxnId="{8025213A-000B-46FE-B58C-3572FC4F1056}">
      <dgm:prSet/>
      <dgm:spPr/>
      <dgm:t>
        <a:bodyPr/>
        <a:lstStyle/>
        <a:p>
          <a:endParaRPr lang="en-US"/>
        </a:p>
      </dgm:t>
    </dgm:pt>
    <dgm:pt modelId="{602E0165-6A9E-46F4-8B65-EA9F35C98C6E}">
      <dgm:prSet/>
      <dgm:spPr/>
      <dgm:t>
        <a:bodyPr/>
        <a:lstStyle/>
        <a:p>
          <a:r>
            <a:rPr lang="en-US" dirty="0"/>
            <a:t>What challenges did you experience?</a:t>
          </a:r>
        </a:p>
      </dgm:t>
    </dgm:pt>
    <dgm:pt modelId="{5E38E3CE-5138-4764-A678-B696B4598CAB}" type="parTrans" cxnId="{B4332D95-ADB6-4B15-A3E8-E3B2D56DFBBC}">
      <dgm:prSet/>
      <dgm:spPr/>
      <dgm:t>
        <a:bodyPr/>
        <a:lstStyle/>
        <a:p>
          <a:endParaRPr lang="en-US"/>
        </a:p>
      </dgm:t>
    </dgm:pt>
    <dgm:pt modelId="{1D72D636-7604-4F94-B3A1-ACB4D0440740}" type="sibTrans" cxnId="{B4332D95-ADB6-4B15-A3E8-E3B2D56DFBBC}">
      <dgm:prSet/>
      <dgm:spPr/>
      <dgm:t>
        <a:bodyPr/>
        <a:lstStyle/>
        <a:p>
          <a:endParaRPr lang="en-US"/>
        </a:p>
      </dgm:t>
    </dgm:pt>
    <dgm:pt modelId="{0A965F23-B15E-4FED-84FF-3278FAC02184}" type="pres">
      <dgm:prSet presAssocID="{F9712422-2C7C-40A9-BD49-9249B1268BBF}" presName="linear" presStyleCnt="0">
        <dgm:presLayoutVars>
          <dgm:animLvl val="lvl"/>
          <dgm:resizeHandles val="exact"/>
        </dgm:presLayoutVars>
      </dgm:prSet>
      <dgm:spPr/>
    </dgm:pt>
    <dgm:pt modelId="{E09C373F-9CAB-4723-9088-E3E9F598796A}" type="pres">
      <dgm:prSet presAssocID="{C338D287-9C34-40F3-AECF-43D207C53BBC}" presName="parentText" presStyleLbl="node1" presStyleIdx="0" presStyleCnt="3">
        <dgm:presLayoutVars>
          <dgm:chMax val="0"/>
          <dgm:bulletEnabled val="1"/>
        </dgm:presLayoutVars>
      </dgm:prSet>
      <dgm:spPr/>
    </dgm:pt>
    <dgm:pt modelId="{8F243720-CA83-4E10-8A5B-3EE87436447B}" type="pres">
      <dgm:prSet presAssocID="{F2D0C542-8240-4556-A76B-59CDCD127F32}" presName="spacer" presStyleCnt="0"/>
      <dgm:spPr/>
    </dgm:pt>
    <dgm:pt modelId="{AB5C036D-1278-431E-AF20-61490D54144A}" type="pres">
      <dgm:prSet presAssocID="{0B4E81CD-CC90-49ED-907E-40647689EF27}" presName="parentText" presStyleLbl="node1" presStyleIdx="1" presStyleCnt="3">
        <dgm:presLayoutVars>
          <dgm:chMax val="0"/>
          <dgm:bulletEnabled val="1"/>
        </dgm:presLayoutVars>
      </dgm:prSet>
      <dgm:spPr/>
    </dgm:pt>
    <dgm:pt modelId="{AA7A385A-6A56-4978-8DBD-66FBF8AF9A66}" type="pres">
      <dgm:prSet presAssocID="{6B236672-D7C1-4013-933C-3F0316501882}" presName="spacer" presStyleCnt="0"/>
      <dgm:spPr/>
    </dgm:pt>
    <dgm:pt modelId="{0CEEED5D-04A7-4357-9777-2E415F41D518}" type="pres">
      <dgm:prSet presAssocID="{602E0165-6A9E-46F4-8B65-EA9F35C98C6E}" presName="parentText" presStyleLbl="node1" presStyleIdx="2" presStyleCnt="3">
        <dgm:presLayoutVars>
          <dgm:chMax val="0"/>
          <dgm:bulletEnabled val="1"/>
        </dgm:presLayoutVars>
      </dgm:prSet>
      <dgm:spPr/>
    </dgm:pt>
  </dgm:ptLst>
  <dgm:cxnLst>
    <dgm:cxn modelId="{8025213A-000B-46FE-B58C-3572FC4F1056}" srcId="{F9712422-2C7C-40A9-BD49-9249B1268BBF}" destId="{0B4E81CD-CC90-49ED-907E-40647689EF27}" srcOrd="1" destOrd="0" parTransId="{A7931D57-A09F-4ED0-965C-F009F59F9C7B}" sibTransId="{6B236672-D7C1-4013-933C-3F0316501882}"/>
    <dgm:cxn modelId="{EF39C353-9FC9-4D8E-946C-CF6CC319A51E}" type="presOf" srcId="{0B4E81CD-CC90-49ED-907E-40647689EF27}" destId="{AB5C036D-1278-431E-AF20-61490D54144A}" srcOrd="0" destOrd="0" presId="urn:microsoft.com/office/officeart/2005/8/layout/vList2"/>
    <dgm:cxn modelId="{AF197B57-DA71-4A6C-89B3-7C6EC491BE4A}" type="presOf" srcId="{C338D287-9C34-40F3-AECF-43D207C53BBC}" destId="{E09C373F-9CAB-4723-9088-E3E9F598796A}" srcOrd="0" destOrd="0" presId="urn:microsoft.com/office/officeart/2005/8/layout/vList2"/>
    <dgm:cxn modelId="{92530884-EDC2-4D45-8B71-5AA49A9BCEE6}" srcId="{F9712422-2C7C-40A9-BD49-9249B1268BBF}" destId="{C338D287-9C34-40F3-AECF-43D207C53BBC}" srcOrd="0" destOrd="0" parTransId="{02714765-296C-48B4-9F5D-55635C819CED}" sibTransId="{F2D0C542-8240-4556-A76B-59CDCD127F32}"/>
    <dgm:cxn modelId="{B4332D95-ADB6-4B15-A3E8-E3B2D56DFBBC}" srcId="{F9712422-2C7C-40A9-BD49-9249B1268BBF}" destId="{602E0165-6A9E-46F4-8B65-EA9F35C98C6E}" srcOrd="2" destOrd="0" parTransId="{5E38E3CE-5138-4764-A678-B696B4598CAB}" sibTransId="{1D72D636-7604-4F94-B3A1-ACB4D0440740}"/>
    <dgm:cxn modelId="{4F9F4CAC-B883-4AB6-A36F-38E9E6628BE0}" type="presOf" srcId="{F9712422-2C7C-40A9-BD49-9249B1268BBF}" destId="{0A965F23-B15E-4FED-84FF-3278FAC02184}" srcOrd="0" destOrd="0" presId="urn:microsoft.com/office/officeart/2005/8/layout/vList2"/>
    <dgm:cxn modelId="{1F8EEDF9-7B20-4A21-8151-8ED0FC13AD58}" type="presOf" srcId="{602E0165-6A9E-46F4-8B65-EA9F35C98C6E}" destId="{0CEEED5D-04A7-4357-9777-2E415F41D518}" srcOrd="0" destOrd="0" presId="urn:microsoft.com/office/officeart/2005/8/layout/vList2"/>
    <dgm:cxn modelId="{749FBAD2-7B94-4652-8A66-1937E0542164}" type="presParOf" srcId="{0A965F23-B15E-4FED-84FF-3278FAC02184}" destId="{E09C373F-9CAB-4723-9088-E3E9F598796A}" srcOrd="0" destOrd="0" presId="urn:microsoft.com/office/officeart/2005/8/layout/vList2"/>
    <dgm:cxn modelId="{4F564D62-211E-4F35-AB8E-20E1A6CC928A}" type="presParOf" srcId="{0A965F23-B15E-4FED-84FF-3278FAC02184}" destId="{8F243720-CA83-4E10-8A5B-3EE87436447B}" srcOrd="1" destOrd="0" presId="urn:microsoft.com/office/officeart/2005/8/layout/vList2"/>
    <dgm:cxn modelId="{5BE733FD-5A61-4E13-940D-3A6DF6B73257}" type="presParOf" srcId="{0A965F23-B15E-4FED-84FF-3278FAC02184}" destId="{AB5C036D-1278-431E-AF20-61490D54144A}" srcOrd="2" destOrd="0" presId="urn:microsoft.com/office/officeart/2005/8/layout/vList2"/>
    <dgm:cxn modelId="{5EECEECC-5C39-4475-8C19-E85E6563696F}" type="presParOf" srcId="{0A965F23-B15E-4FED-84FF-3278FAC02184}" destId="{AA7A385A-6A56-4978-8DBD-66FBF8AF9A66}" srcOrd="3" destOrd="0" presId="urn:microsoft.com/office/officeart/2005/8/layout/vList2"/>
    <dgm:cxn modelId="{F92B4D7B-62B3-4571-976F-0879E95990FD}" type="presParOf" srcId="{0A965F23-B15E-4FED-84FF-3278FAC02184}" destId="{0CEEED5D-04A7-4357-9777-2E415F41D518}"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07EDB2C-8836-4F50-B560-323411B76648}"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B43F653D-D8BF-43E3-8E8C-E3A9F0E7734A}">
      <dgm:prSet/>
      <dgm:spPr/>
      <dgm:t>
        <a:bodyPr/>
        <a:lstStyle/>
        <a:p>
          <a:r>
            <a:rPr lang="en-US" dirty="0"/>
            <a:t>openness </a:t>
          </a:r>
        </a:p>
      </dgm:t>
    </dgm:pt>
    <dgm:pt modelId="{C71A19AD-BBFB-423C-AFEC-FF5FF7738709}" type="parTrans" cxnId="{17844CB8-9261-48C1-A09F-B93D4A4666BC}">
      <dgm:prSet/>
      <dgm:spPr/>
      <dgm:t>
        <a:bodyPr/>
        <a:lstStyle/>
        <a:p>
          <a:endParaRPr lang="en-US"/>
        </a:p>
      </dgm:t>
    </dgm:pt>
    <dgm:pt modelId="{3276CF10-7EAA-4EA1-9E0C-26542A82217D}" type="sibTrans" cxnId="{17844CB8-9261-48C1-A09F-B93D4A4666BC}">
      <dgm:prSet/>
      <dgm:spPr/>
      <dgm:t>
        <a:bodyPr/>
        <a:lstStyle/>
        <a:p>
          <a:endParaRPr lang="en-US"/>
        </a:p>
      </dgm:t>
    </dgm:pt>
    <dgm:pt modelId="{1662D52F-D23B-4099-8980-399A4C1E5A8F}">
      <dgm:prSet/>
      <dgm:spPr/>
      <dgm:t>
        <a:bodyPr/>
        <a:lstStyle/>
        <a:p>
          <a:r>
            <a:rPr lang="en-US" dirty="0"/>
            <a:t>self-reflection and awareness </a:t>
          </a:r>
        </a:p>
      </dgm:t>
    </dgm:pt>
    <dgm:pt modelId="{86B35239-58E4-4476-BAE5-035E2073A690}" type="parTrans" cxnId="{72362773-EE63-4C4D-AFFF-C499EF603944}">
      <dgm:prSet/>
      <dgm:spPr/>
      <dgm:t>
        <a:bodyPr/>
        <a:lstStyle/>
        <a:p>
          <a:endParaRPr lang="en-US"/>
        </a:p>
      </dgm:t>
    </dgm:pt>
    <dgm:pt modelId="{F423F09F-C8FD-498A-A24B-860E3DF9CF1C}" type="sibTrans" cxnId="{72362773-EE63-4C4D-AFFF-C499EF603944}">
      <dgm:prSet/>
      <dgm:spPr/>
      <dgm:t>
        <a:bodyPr/>
        <a:lstStyle/>
        <a:p>
          <a:endParaRPr lang="en-US"/>
        </a:p>
      </dgm:t>
    </dgm:pt>
    <dgm:pt modelId="{289F4DF8-24C9-415B-82DE-1CD5445B8D19}">
      <dgm:prSet/>
      <dgm:spPr/>
      <dgm:t>
        <a:bodyPr/>
        <a:lstStyle/>
        <a:p>
          <a:r>
            <a:rPr lang="en-US" dirty="0"/>
            <a:t>lifelong learning </a:t>
          </a:r>
        </a:p>
      </dgm:t>
    </dgm:pt>
    <dgm:pt modelId="{7B6A8893-CB71-4234-86C3-C80B5D7EC738}" type="parTrans" cxnId="{61BE246E-FC14-4C8A-9008-71671BDFC20C}">
      <dgm:prSet/>
      <dgm:spPr/>
      <dgm:t>
        <a:bodyPr/>
        <a:lstStyle/>
        <a:p>
          <a:endParaRPr lang="en-US"/>
        </a:p>
      </dgm:t>
    </dgm:pt>
    <dgm:pt modelId="{960C359E-4458-44BB-A594-06AB7419DFA5}" type="sibTrans" cxnId="{61BE246E-FC14-4C8A-9008-71671BDFC20C}">
      <dgm:prSet/>
      <dgm:spPr/>
      <dgm:t>
        <a:bodyPr/>
        <a:lstStyle/>
        <a:p>
          <a:endParaRPr lang="en-US"/>
        </a:p>
      </dgm:t>
    </dgm:pt>
    <dgm:pt modelId="{3C0F3F7A-EE4C-4443-A60B-899AE8C5B0B8}">
      <dgm:prSet/>
      <dgm:spPr/>
      <dgm:t>
        <a:bodyPr/>
        <a:lstStyle/>
        <a:p>
          <a:r>
            <a:rPr lang="en-US" dirty="0"/>
            <a:t>institutional accountability </a:t>
          </a:r>
        </a:p>
      </dgm:t>
    </dgm:pt>
    <dgm:pt modelId="{8392648F-B6BE-49A4-BA37-BF4E4E739A2B}" type="parTrans" cxnId="{2ABD3AB1-C8B5-4059-89F8-7640ACA45E6C}">
      <dgm:prSet/>
      <dgm:spPr/>
      <dgm:t>
        <a:bodyPr/>
        <a:lstStyle/>
        <a:p>
          <a:endParaRPr lang="en-US"/>
        </a:p>
      </dgm:t>
    </dgm:pt>
    <dgm:pt modelId="{30C56DA2-E6DE-4AA3-AABA-F091029AC48F}" type="sibTrans" cxnId="{2ABD3AB1-C8B5-4059-89F8-7640ACA45E6C}">
      <dgm:prSet/>
      <dgm:spPr/>
      <dgm:t>
        <a:bodyPr/>
        <a:lstStyle/>
        <a:p>
          <a:endParaRPr lang="en-US"/>
        </a:p>
      </dgm:t>
    </dgm:pt>
    <dgm:pt modelId="{D3C810ED-162B-4CD7-A920-076224B02B18}">
      <dgm:prSet/>
      <dgm:spPr/>
      <dgm:t>
        <a:bodyPr/>
        <a:lstStyle/>
        <a:p>
          <a:r>
            <a:rPr lang="en-US" dirty="0"/>
            <a:t>empathy and compassion</a:t>
          </a:r>
        </a:p>
      </dgm:t>
    </dgm:pt>
    <dgm:pt modelId="{D95F3EF9-C62A-4F54-915A-763F8E815344}" type="parTrans" cxnId="{124FCF8C-802A-457E-A34D-75EBA58A25BB}">
      <dgm:prSet/>
      <dgm:spPr/>
      <dgm:t>
        <a:bodyPr/>
        <a:lstStyle/>
        <a:p>
          <a:endParaRPr lang="en-US"/>
        </a:p>
      </dgm:t>
    </dgm:pt>
    <dgm:pt modelId="{5546AF81-BDCA-484C-8786-ED5ED2D57DA8}" type="sibTrans" cxnId="{124FCF8C-802A-457E-A34D-75EBA58A25BB}">
      <dgm:prSet/>
      <dgm:spPr/>
      <dgm:t>
        <a:bodyPr/>
        <a:lstStyle/>
        <a:p>
          <a:endParaRPr lang="en-US"/>
        </a:p>
      </dgm:t>
    </dgm:pt>
    <dgm:pt modelId="{94D3683E-4924-460A-B7EF-CAEE5674DC44}">
      <dgm:prSet/>
      <dgm:spPr/>
      <dgm:t>
        <a:bodyPr/>
        <a:lstStyle/>
        <a:p>
          <a:r>
            <a:rPr lang="en-US" dirty="0"/>
            <a:t>to be “other-oriented”</a:t>
          </a:r>
        </a:p>
      </dgm:t>
    </dgm:pt>
    <dgm:pt modelId="{1E8A4EC5-D4C6-4200-8D56-3B3E3D4217BE}" type="parTrans" cxnId="{220371FC-EDF0-4079-91B6-73C6B7AA722A}">
      <dgm:prSet/>
      <dgm:spPr/>
      <dgm:t>
        <a:bodyPr/>
        <a:lstStyle/>
        <a:p>
          <a:endParaRPr lang="en-US"/>
        </a:p>
      </dgm:t>
    </dgm:pt>
    <dgm:pt modelId="{6FF46B44-5D11-4E7C-B6F6-914CACEDD5D7}" type="sibTrans" cxnId="{220371FC-EDF0-4079-91B6-73C6B7AA722A}">
      <dgm:prSet/>
      <dgm:spPr/>
      <dgm:t>
        <a:bodyPr/>
        <a:lstStyle/>
        <a:p>
          <a:endParaRPr lang="en-US"/>
        </a:p>
      </dgm:t>
    </dgm:pt>
    <dgm:pt modelId="{B5B89EE6-FD99-49AE-8BAF-20469A0284AB}">
      <dgm:prSet/>
      <dgm:spPr/>
      <dgm:t>
        <a:bodyPr/>
        <a:lstStyle/>
        <a:p>
          <a:r>
            <a:rPr lang="en-US" dirty="0"/>
            <a:t>acknowledging power imbalances and balancing power imbalances</a:t>
          </a:r>
        </a:p>
      </dgm:t>
    </dgm:pt>
    <dgm:pt modelId="{80819B71-21A8-4186-93C1-189F3B6281A3}" type="parTrans" cxnId="{701EDD9C-2ACF-433E-8273-E8B82BEDCB5A}">
      <dgm:prSet/>
      <dgm:spPr/>
      <dgm:t>
        <a:bodyPr/>
        <a:lstStyle/>
        <a:p>
          <a:endParaRPr lang="en-US"/>
        </a:p>
      </dgm:t>
    </dgm:pt>
    <dgm:pt modelId="{4057DB4B-B924-4F2F-BD77-F35EA51B20DB}" type="sibTrans" cxnId="{701EDD9C-2ACF-433E-8273-E8B82BEDCB5A}">
      <dgm:prSet/>
      <dgm:spPr/>
      <dgm:t>
        <a:bodyPr/>
        <a:lstStyle/>
        <a:p>
          <a:endParaRPr lang="en-US"/>
        </a:p>
      </dgm:t>
    </dgm:pt>
    <dgm:pt modelId="{9231AEED-52B1-420C-9BAC-7EDEFF18F7BB}" type="pres">
      <dgm:prSet presAssocID="{607EDB2C-8836-4F50-B560-323411B76648}" presName="vert0" presStyleCnt="0">
        <dgm:presLayoutVars>
          <dgm:dir/>
          <dgm:animOne val="branch"/>
          <dgm:animLvl val="lvl"/>
        </dgm:presLayoutVars>
      </dgm:prSet>
      <dgm:spPr/>
    </dgm:pt>
    <dgm:pt modelId="{470F2A11-B833-4E58-A54F-C641239BC37E}" type="pres">
      <dgm:prSet presAssocID="{B43F653D-D8BF-43E3-8E8C-E3A9F0E7734A}" presName="thickLine" presStyleLbl="alignNode1" presStyleIdx="0" presStyleCnt="7"/>
      <dgm:spPr/>
    </dgm:pt>
    <dgm:pt modelId="{624FAEC7-0588-4430-8824-00D93993A9E8}" type="pres">
      <dgm:prSet presAssocID="{B43F653D-D8BF-43E3-8E8C-E3A9F0E7734A}" presName="horz1" presStyleCnt="0"/>
      <dgm:spPr/>
    </dgm:pt>
    <dgm:pt modelId="{6DB6752F-9236-4699-B1FE-254BF3DFBBE7}" type="pres">
      <dgm:prSet presAssocID="{B43F653D-D8BF-43E3-8E8C-E3A9F0E7734A}" presName="tx1" presStyleLbl="revTx" presStyleIdx="0" presStyleCnt="7"/>
      <dgm:spPr/>
    </dgm:pt>
    <dgm:pt modelId="{3633758B-E1FE-46E9-8FF3-3C6DEB1ABD48}" type="pres">
      <dgm:prSet presAssocID="{B43F653D-D8BF-43E3-8E8C-E3A9F0E7734A}" presName="vert1" presStyleCnt="0"/>
      <dgm:spPr/>
    </dgm:pt>
    <dgm:pt modelId="{02A74F2F-91C8-416A-9306-B4B32482BDE8}" type="pres">
      <dgm:prSet presAssocID="{1662D52F-D23B-4099-8980-399A4C1E5A8F}" presName="thickLine" presStyleLbl="alignNode1" presStyleIdx="1" presStyleCnt="7"/>
      <dgm:spPr/>
    </dgm:pt>
    <dgm:pt modelId="{F22454D2-C55B-48B4-9785-0396C3CF26F3}" type="pres">
      <dgm:prSet presAssocID="{1662D52F-D23B-4099-8980-399A4C1E5A8F}" presName="horz1" presStyleCnt="0"/>
      <dgm:spPr/>
    </dgm:pt>
    <dgm:pt modelId="{6EE771FB-592D-41AB-8F22-058CADB88FA2}" type="pres">
      <dgm:prSet presAssocID="{1662D52F-D23B-4099-8980-399A4C1E5A8F}" presName="tx1" presStyleLbl="revTx" presStyleIdx="1" presStyleCnt="7"/>
      <dgm:spPr/>
    </dgm:pt>
    <dgm:pt modelId="{DC9739C8-705F-41E4-BF04-7A2D850094F2}" type="pres">
      <dgm:prSet presAssocID="{1662D52F-D23B-4099-8980-399A4C1E5A8F}" presName="vert1" presStyleCnt="0"/>
      <dgm:spPr/>
    </dgm:pt>
    <dgm:pt modelId="{64F098D1-3A6C-4815-BC14-8A0F390EC1AA}" type="pres">
      <dgm:prSet presAssocID="{289F4DF8-24C9-415B-82DE-1CD5445B8D19}" presName="thickLine" presStyleLbl="alignNode1" presStyleIdx="2" presStyleCnt="7"/>
      <dgm:spPr/>
    </dgm:pt>
    <dgm:pt modelId="{ED5F2918-A044-455C-ACF5-53DD942F72C7}" type="pres">
      <dgm:prSet presAssocID="{289F4DF8-24C9-415B-82DE-1CD5445B8D19}" presName="horz1" presStyleCnt="0"/>
      <dgm:spPr/>
    </dgm:pt>
    <dgm:pt modelId="{47E04689-95B8-4BA8-A917-F0233C097648}" type="pres">
      <dgm:prSet presAssocID="{289F4DF8-24C9-415B-82DE-1CD5445B8D19}" presName="tx1" presStyleLbl="revTx" presStyleIdx="2" presStyleCnt="7"/>
      <dgm:spPr/>
    </dgm:pt>
    <dgm:pt modelId="{BEC9F737-FD2A-49BC-BDDD-35BD8E65707C}" type="pres">
      <dgm:prSet presAssocID="{289F4DF8-24C9-415B-82DE-1CD5445B8D19}" presName="vert1" presStyleCnt="0"/>
      <dgm:spPr/>
    </dgm:pt>
    <dgm:pt modelId="{C8129345-BF4D-4158-8DAF-5863A815E3D1}" type="pres">
      <dgm:prSet presAssocID="{3C0F3F7A-EE4C-4443-A60B-899AE8C5B0B8}" presName="thickLine" presStyleLbl="alignNode1" presStyleIdx="3" presStyleCnt="7"/>
      <dgm:spPr/>
    </dgm:pt>
    <dgm:pt modelId="{E5F60F6E-C8CB-4EF9-8281-44BE8E81451F}" type="pres">
      <dgm:prSet presAssocID="{3C0F3F7A-EE4C-4443-A60B-899AE8C5B0B8}" presName="horz1" presStyleCnt="0"/>
      <dgm:spPr/>
    </dgm:pt>
    <dgm:pt modelId="{84C2C706-1954-4564-A5DB-EE1F40A45ABF}" type="pres">
      <dgm:prSet presAssocID="{3C0F3F7A-EE4C-4443-A60B-899AE8C5B0B8}" presName="tx1" presStyleLbl="revTx" presStyleIdx="3" presStyleCnt="7"/>
      <dgm:spPr/>
    </dgm:pt>
    <dgm:pt modelId="{1B1EF9CC-CC14-4AF6-A559-6FF3CA79A0FD}" type="pres">
      <dgm:prSet presAssocID="{3C0F3F7A-EE4C-4443-A60B-899AE8C5B0B8}" presName="vert1" presStyleCnt="0"/>
      <dgm:spPr/>
    </dgm:pt>
    <dgm:pt modelId="{CC44A1D1-F6DC-433F-8F8C-9239D2BAB603}" type="pres">
      <dgm:prSet presAssocID="{D3C810ED-162B-4CD7-A920-076224B02B18}" presName="thickLine" presStyleLbl="alignNode1" presStyleIdx="4" presStyleCnt="7"/>
      <dgm:spPr/>
    </dgm:pt>
    <dgm:pt modelId="{68BA1463-2008-4E9B-88A5-31D0748FD851}" type="pres">
      <dgm:prSet presAssocID="{D3C810ED-162B-4CD7-A920-076224B02B18}" presName="horz1" presStyleCnt="0"/>
      <dgm:spPr/>
    </dgm:pt>
    <dgm:pt modelId="{1153431D-6735-476E-9829-6B9F5216DD15}" type="pres">
      <dgm:prSet presAssocID="{D3C810ED-162B-4CD7-A920-076224B02B18}" presName="tx1" presStyleLbl="revTx" presStyleIdx="4" presStyleCnt="7"/>
      <dgm:spPr/>
    </dgm:pt>
    <dgm:pt modelId="{FE3AD22B-0AF6-4A3F-A8F4-2B6C9E31E580}" type="pres">
      <dgm:prSet presAssocID="{D3C810ED-162B-4CD7-A920-076224B02B18}" presName="vert1" presStyleCnt="0"/>
      <dgm:spPr/>
    </dgm:pt>
    <dgm:pt modelId="{269A5D32-B462-4375-AE5A-351914FEA225}" type="pres">
      <dgm:prSet presAssocID="{94D3683E-4924-460A-B7EF-CAEE5674DC44}" presName="thickLine" presStyleLbl="alignNode1" presStyleIdx="5" presStyleCnt="7"/>
      <dgm:spPr/>
    </dgm:pt>
    <dgm:pt modelId="{28CAF156-363D-41BF-9ACB-18A76B4E044A}" type="pres">
      <dgm:prSet presAssocID="{94D3683E-4924-460A-B7EF-CAEE5674DC44}" presName="horz1" presStyleCnt="0"/>
      <dgm:spPr/>
    </dgm:pt>
    <dgm:pt modelId="{369E555A-8503-4DDA-AB05-6E0ED1908EBB}" type="pres">
      <dgm:prSet presAssocID="{94D3683E-4924-460A-B7EF-CAEE5674DC44}" presName="tx1" presStyleLbl="revTx" presStyleIdx="5" presStyleCnt="7"/>
      <dgm:spPr/>
    </dgm:pt>
    <dgm:pt modelId="{EB11767F-66EA-4389-81D9-BA03DC7DEEB0}" type="pres">
      <dgm:prSet presAssocID="{94D3683E-4924-460A-B7EF-CAEE5674DC44}" presName="vert1" presStyleCnt="0"/>
      <dgm:spPr/>
    </dgm:pt>
    <dgm:pt modelId="{4C53C5EC-EFD7-4BE9-8196-98E9A73D8E0A}" type="pres">
      <dgm:prSet presAssocID="{B5B89EE6-FD99-49AE-8BAF-20469A0284AB}" presName="thickLine" presStyleLbl="alignNode1" presStyleIdx="6" presStyleCnt="7"/>
      <dgm:spPr/>
    </dgm:pt>
    <dgm:pt modelId="{959D8FFB-D163-4943-ACFF-80141B3F392C}" type="pres">
      <dgm:prSet presAssocID="{B5B89EE6-FD99-49AE-8BAF-20469A0284AB}" presName="horz1" presStyleCnt="0"/>
      <dgm:spPr/>
    </dgm:pt>
    <dgm:pt modelId="{891F337D-6461-4A5C-A040-843519D17904}" type="pres">
      <dgm:prSet presAssocID="{B5B89EE6-FD99-49AE-8BAF-20469A0284AB}" presName="tx1" presStyleLbl="revTx" presStyleIdx="6" presStyleCnt="7"/>
      <dgm:spPr/>
    </dgm:pt>
    <dgm:pt modelId="{C77FF615-334F-4752-9F0C-0C2E58745321}" type="pres">
      <dgm:prSet presAssocID="{B5B89EE6-FD99-49AE-8BAF-20469A0284AB}" presName="vert1" presStyleCnt="0"/>
      <dgm:spPr/>
    </dgm:pt>
  </dgm:ptLst>
  <dgm:cxnLst>
    <dgm:cxn modelId="{F54D970B-D36D-47B5-807C-55A42789D85E}" type="presOf" srcId="{B43F653D-D8BF-43E3-8E8C-E3A9F0E7734A}" destId="{6DB6752F-9236-4699-B1FE-254BF3DFBBE7}" srcOrd="0" destOrd="0" presId="urn:microsoft.com/office/officeart/2008/layout/LinedList"/>
    <dgm:cxn modelId="{EEB39A1B-C0FA-4952-B174-4BA48AD6CAD3}" type="presOf" srcId="{3C0F3F7A-EE4C-4443-A60B-899AE8C5B0B8}" destId="{84C2C706-1954-4564-A5DB-EE1F40A45ABF}" srcOrd="0" destOrd="0" presId="urn:microsoft.com/office/officeart/2008/layout/LinedList"/>
    <dgm:cxn modelId="{9296DA2A-A447-417E-9D63-D0272DD6F449}" type="presOf" srcId="{607EDB2C-8836-4F50-B560-323411B76648}" destId="{9231AEED-52B1-420C-9BAC-7EDEFF18F7BB}" srcOrd="0" destOrd="0" presId="urn:microsoft.com/office/officeart/2008/layout/LinedList"/>
    <dgm:cxn modelId="{6FB8A02F-E0F6-465B-9435-3347F6608F88}" type="presOf" srcId="{289F4DF8-24C9-415B-82DE-1CD5445B8D19}" destId="{47E04689-95B8-4BA8-A917-F0233C097648}" srcOrd="0" destOrd="0" presId="urn:microsoft.com/office/officeart/2008/layout/LinedList"/>
    <dgm:cxn modelId="{F6AD1D38-ACA9-4C51-94B8-03597A40EB9C}" type="presOf" srcId="{D3C810ED-162B-4CD7-A920-076224B02B18}" destId="{1153431D-6735-476E-9829-6B9F5216DD15}" srcOrd="0" destOrd="0" presId="urn:microsoft.com/office/officeart/2008/layout/LinedList"/>
    <dgm:cxn modelId="{E6191E47-0F9C-4564-8AE9-9C97B8FA0F92}" type="presOf" srcId="{94D3683E-4924-460A-B7EF-CAEE5674DC44}" destId="{369E555A-8503-4DDA-AB05-6E0ED1908EBB}" srcOrd="0" destOrd="0" presId="urn:microsoft.com/office/officeart/2008/layout/LinedList"/>
    <dgm:cxn modelId="{61BE246E-FC14-4C8A-9008-71671BDFC20C}" srcId="{607EDB2C-8836-4F50-B560-323411B76648}" destId="{289F4DF8-24C9-415B-82DE-1CD5445B8D19}" srcOrd="2" destOrd="0" parTransId="{7B6A8893-CB71-4234-86C3-C80B5D7EC738}" sibTransId="{960C359E-4458-44BB-A594-06AB7419DFA5}"/>
    <dgm:cxn modelId="{72362773-EE63-4C4D-AFFF-C499EF603944}" srcId="{607EDB2C-8836-4F50-B560-323411B76648}" destId="{1662D52F-D23B-4099-8980-399A4C1E5A8F}" srcOrd="1" destOrd="0" parTransId="{86B35239-58E4-4476-BAE5-035E2073A690}" sibTransId="{F423F09F-C8FD-498A-A24B-860E3DF9CF1C}"/>
    <dgm:cxn modelId="{9883D385-CE62-48BC-94A9-1FD331CFD023}" type="presOf" srcId="{1662D52F-D23B-4099-8980-399A4C1E5A8F}" destId="{6EE771FB-592D-41AB-8F22-058CADB88FA2}" srcOrd="0" destOrd="0" presId="urn:microsoft.com/office/officeart/2008/layout/LinedList"/>
    <dgm:cxn modelId="{124FCF8C-802A-457E-A34D-75EBA58A25BB}" srcId="{607EDB2C-8836-4F50-B560-323411B76648}" destId="{D3C810ED-162B-4CD7-A920-076224B02B18}" srcOrd="4" destOrd="0" parTransId="{D95F3EF9-C62A-4F54-915A-763F8E815344}" sibTransId="{5546AF81-BDCA-484C-8786-ED5ED2D57DA8}"/>
    <dgm:cxn modelId="{701EDD9C-2ACF-433E-8273-E8B82BEDCB5A}" srcId="{607EDB2C-8836-4F50-B560-323411B76648}" destId="{B5B89EE6-FD99-49AE-8BAF-20469A0284AB}" srcOrd="6" destOrd="0" parTransId="{80819B71-21A8-4186-93C1-189F3B6281A3}" sibTransId="{4057DB4B-B924-4F2F-BD77-F35EA51B20DB}"/>
    <dgm:cxn modelId="{2ABD3AB1-C8B5-4059-89F8-7640ACA45E6C}" srcId="{607EDB2C-8836-4F50-B560-323411B76648}" destId="{3C0F3F7A-EE4C-4443-A60B-899AE8C5B0B8}" srcOrd="3" destOrd="0" parTransId="{8392648F-B6BE-49A4-BA37-BF4E4E739A2B}" sibTransId="{30C56DA2-E6DE-4AA3-AABA-F091029AC48F}"/>
    <dgm:cxn modelId="{17844CB8-9261-48C1-A09F-B93D4A4666BC}" srcId="{607EDB2C-8836-4F50-B560-323411B76648}" destId="{B43F653D-D8BF-43E3-8E8C-E3A9F0E7734A}" srcOrd="0" destOrd="0" parTransId="{C71A19AD-BBFB-423C-AFEC-FF5FF7738709}" sibTransId="{3276CF10-7EAA-4EA1-9E0C-26542A82217D}"/>
    <dgm:cxn modelId="{CA3C66C8-5A23-4560-BADC-89C23D32A495}" type="presOf" srcId="{B5B89EE6-FD99-49AE-8BAF-20469A0284AB}" destId="{891F337D-6461-4A5C-A040-843519D17904}" srcOrd="0" destOrd="0" presId="urn:microsoft.com/office/officeart/2008/layout/LinedList"/>
    <dgm:cxn modelId="{220371FC-EDF0-4079-91B6-73C6B7AA722A}" srcId="{607EDB2C-8836-4F50-B560-323411B76648}" destId="{94D3683E-4924-460A-B7EF-CAEE5674DC44}" srcOrd="5" destOrd="0" parTransId="{1E8A4EC5-D4C6-4200-8D56-3B3E3D4217BE}" sibTransId="{6FF46B44-5D11-4E7C-B6F6-914CACEDD5D7}"/>
    <dgm:cxn modelId="{66BD3BCB-BB7B-4895-88E5-4695B0737173}" type="presParOf" srcId="{9231AEED-52B1-420C-9BAC-7EDEFF18F7BB}" destId="{470F2A11-B833-4E58-A54F-C641239BC37E}" srcOrd="0" destOrd="0" presId="urn:microsoft.com/office/officeart/2008/layout/LinedList"/>
    <dgm:cxn modelId="{2A47E2E0-F7B4-40E1-851D-6F4AEB0AA98D}" type="presParOf" srcId="{9231AEED-52B1-420C-9BAC-7EDEFF18F7BB}" destId="{624FAEC7-0588-4430-8824-00D93993A9E8}" srcOrd="1" destOrd="0" presId="urn:microsoft.com/office/officeart/2008/layout/LinedList"/>
    <dgm:cxn modelId="{23C1ED30-A182-4C2E-93E6-53F3FAAB9D8C}" type="presParOf" srcId="{624FAEC7-0588-4430-8824-00D93993A9E8}" destId="{6DB6752F-9236-4699-B1FE-254BF3DFBBE7}" srcOrd="0" destOrd="0" presId="urn:microsoft.com/office/officeart/2008/layout/LinedList"/>
    <dgm:cxn modelId="{D92DCA95-1A71-4F06-918E-4875BF46F459}" type="presParOf" srcId="{624FAEC7-0588-4430-8824-00D93993A9E8}" destId="{3633758B-E1FE-46E9-8FF3-3C6DEB1ABD48}" srcOrd="1" destOrd="0" presId="urn:microsoft.com/office/officeart/2008/layout/LinedList"/>
    <dgm:cxn modelId="{49018B4F-7F07-4F07-89D4-27F631769405}" type="presParOf" srcId="{9231AEED-52B1-420C-9BAC-7EDEFF18F7BB}" destId="{02A74F2F-91C8-416A-9306-B4B32482BDE8}" srcOrd="2" destOrd="0" presId="urn:microsoft.com/office/officeart/2008/layout/LinedList"/>
    <dgm:cxn modelId="{93B38AC4-AADB-48BB-A4D8-8C894524C24F}" type="presParOf" srcId="{9231AEED-52B1-420C-9BAC-7EDEFF18F7BB}" destId="{F22454D2-C55B-48B4-9785-0396C3CF26F3}" srcOrd="3" destOrd="0" presId="urn:microsoft.com/office/officeart/2008/layout/LinedList"/>
    <dgm:cxn modelId="{B3033DDC-B3A7-4802-9DBD-EC5DBC268BB9}" type="presParOf" srcId="{F22454D2-C55B-48B4-9785-0396C3CF26F3}" destId="{6EE771FB-592D-41AB-8F22-058CADB88FA2}" srcOrd="0" destOrd="0" presId="urn:microsoft.com/office/officeart/2008/layout/LinedList"/>
    <dgm:cxn modelId="{5867FBE0-0F80-4C3D-80B0-4F8DE351B90D}" type="presParOf" srcId="{F22454D2-C55B-48B4-9785-0396C3CF26F3}" destId="{DC9739C8-705F-41E4-BF04-7A2D850094F2}" srcOrd="1" destOrd="0" presId="urn:microsoft.com/office/officeart/2008/layout/LinedList"/>
    <dgm:cxn modelId="{374E8FEC-1FB3-4A22-85DE-3E9F1A0B3412}" type="presParOf" srcId="{9231AEED-52B1-420C-9BAC-7EDEFF18F7BB}" destId="{64F098D1-3A6C-4815-BC14-8A0F390EC1AA}" srcOrd="4" destOrd="0" presId="urn:microsoft.com/office/officeart/2008/layout/LinedList"/>
    <dgm:cxn modelId="{720A50D9-DAE5-4639-AF51-DE304D152FC4}" type="presParOf" srcId="{9231AEED-52B1-420C-9BAC-7EDEFF18F7BB}" destId="{ED5F2918-A044-455C-ACF5-53DD942F72C7}" srcOrd="5" destOrd="0" presId="urn:microsoft.com/office/officeart/2008/layout/LinedList"/>
    <dgm:cxn modelId="{9FC02BBD-34E5-44E2-991F-08D244744CEC}" type="presParOf" srcId="{ED5F2918-A044-455C-ACF5-53DD942F72C7}" destId="{47E04689-95B8-4BA8-A917-F0233C097648}" srcOrd="0" destOrd="0" presId="urn:microsoft.com/office/officeart/2008/layout/LinedList"/>
    <dgm:cxn modelId="{AC172317-5BD5-4BE6-986F-F5DA90CE572F}" type="presParOf" srcId="{ED5F2918-A044-455C-ACF5-53DD942F72C7}" destId="{BEC9F737-FD2A-49BC-BDDD-35BD8E65707C}" srcOrd="1" destOrd="0" presId="urn:microsoft.com/office/officeart/2008/layout/LinedList"/>
    <dgm:cxn modelId="{20AAD8A3-E8FA-48A9-B5A2-AC1BB7891253}" type="presParOf" srcId="{9231AEED-52B1-420C-9BAC-7EDEFF18F7BB}" destId="{C8129345-BF4D-4158-8DAF-5863A815E3D1}" srcOrd="6" destOrd="0" presId="urn:microsoft.com/office/officeart/2008/layout/LinedList"/>
    <dgm:cxn modelId="{36E42124-BE51-4FA1-9D12-988877B9546E}" type="presParOf" srcId="{9231AEED-52B1-420C-9BAC-7EDEFF18F7BB}" destId="{E5F60F6E-C8CB-4EF9-8281-44BE8E81451F}" srcOrd="7" destOrd="0" presId="urn:microsoft.com/office/officeart/2008/layout/LinedList"/>
    <dgm:cxn modelId="{C26216F8-EC77-4E75-BFA4-CBD98921F2BF}" type="presParOf" srcId="{E5F60F6E-C8CB-4EF9-8281-44BE8E81451F}" destId="{84C2C706-1954-4564-A5DB-EE1F40A45ABF}" srcOrd="0" destOrd="0" presId="urn:microsoft.com/office/officeart/2008/layout/LinedList"/>
    <dgm:cxn modelId="{3771714C-96CA-4D62-8D10-D3723BAA9A0D}" type="presParOf" srcId="{E5F60F6E-C8CB-4EF9-8281-44BE8E81451F}" destId="{1B1EF9CC-CC14-4AF6-A559-6FF3CA79A0FD}" srcOrd="1" destOrd="0" presId="urn:microsoft.com/office/officeart/2008/layout/LinedList"/>
    <dgm:cxn modelId="{F35D22C4-594C-4157-BBA6-5CC81DBE4F55}" type="presParOf" srcId="{9231AEED-52B1-420C-9BAC-7EDEFF18F7BB}" destId="{CC44A1D1-F6DC-433F-8F8C-9239D2BAB603}" srcOrd="8" destOrd="0" presId="urn:microsoft.com/office/officeart/2008/layout/LinedList"/>
    <dgm:cxn modelId="{3ADBCA82-DC01-48AD-A3D8-1ED722C7E994}" type="presParOf" srcId="{9231AEED-52B1-420C-9BAC-7EDEFF18F7BB}" destId="{68BA1463-2008-4E9B-88A5-31D0748FD851}" srcOrd="9" destOrd="0" presId="urn:microsoft.com/office/officeart/2008/layout/LinedList"/>
    <dgm:cxn modelId="{1687A612-19D2-4A7C-B880-EBBDA55ACE9F}" type="presParOf" srcId="{68BA1463-2008-4E9B-88A5-31D0748FD851}" destId="{1153431D-6735-476E-9829-6B9F5216DD15}" srcOrd="0" destOrd="0" presId="urn:microsoft.com/office/officeart/2008/layout/LinedList"/>
    <dgm:cxn modelId="{8E026A21-5E1F-40A6-A23C-BC36882B6DD7}" type="presParOf" srcId="{68BA1463-2008-4E9B-88A5-31D0748FD851}" destId="{FE3AD22B-0AF6-4A3F-A8F4-2B6C9E31E580}" srcOrd="1" destOrd="0" presId="urn:microsoft.com/office/officeart/2008/layout/LinedList"/>
    <dgm:cxn modelId="{98199EAC-C43D-4265-8FC1-DB4985E3A1F2}" type="presParOf" srcId="{9231AEED-52B1-420C-9BAC-7EDEFF18F7BB}" destId="{269A5D32-B462-4375-AE5A-351914FEA225}" srcOrd="10" destOrd="0" presId="urn:microsoft.com/office/officeart/2008/layout/LinedList"/>
    <dgm:cxn modelId="{166D0998-5AB4-465D-9840-4A143937E4C2}" type="presParOf" srcId="{9231AEED-52B1-420C-9BAC-7EDEFF18F7BB}" destId="{28CAF156-363D-41BF-9ACB-18A76B4E044A}" srcOrd="11" destOrd="0" presId="urn:microsoft.com/office/officeart/2008/layout/LinedList"/>
    <dgm:cxn modelId="{00DCBC82-1B2D-487C-9A61-83E808612E5D}" type="presParOf" srcId="{28CAF156-363D-41BF-9ACB-18A76B4E044A}" destId="{369E555A-8503-4DDA-AB05-6E0ED1908EBB}" srcOrd="0" destOrd="0" presId="urn:microsoft.com/office/officeart/2008/layout/LinedList"/>
    <dgm:cxn modelId="{22AB8EF9-A664-4015-B08C-4CBF456648BE}" type="presParOf" srcId="{28CAF156-363D-41BF-9ACB-18A76B4E044A}" destId="{EB11767F-66EA-4389-81D9-BA03DC7DEEB0}" srcOrd="1" destOrd="0" presId="urn:microsoft.com/office/officeart/2008/layout/LinedList"/>
    <dgm:cxn modelId="{086925F8-A1CE-47DA-AD18-2B153D3E208A}" type="presParOf" srcId="{9231AEED-52B1-420C-9BAC-7EDEFF18F7BB}" destId="{4C53C5EC-EFD7-4BE9-8196-98E9A73D8E0A}" srcOrd="12" destOrd="0" presId="urn:microsoft.com/office/officeart/2008/layout/LinedList"/>
    <dgm:cxn modelId="{6BBCA8A1-4566-47BA-BE85-0CD6A637B29A}" type="presParOf" srcId="{9231AEED-52B1-420C-9BAC-7EDEFF18F7BB}" destId="{959D8FFB-D163-4943-ACFF-80141B3F392C}" srcOrd="13" destOrd="0" presId="urn:microsoft.com/office/officeart/2008/layout/LinedList"/>
    <dgm:cxn modelId="{66180F20-CD2B-4C76-B6CF-A21DFDF93ACA}" type="presParOf" srcId="{959D8FFB-D163-4943-ACFF-80141B3F392C}" destId="{891F337D-6461-4A5C-A040-843519D17904}" srcOrd="0" destOrd="0" presId="urn:microsoft.com/office/officeart/2008/layout/LinedList"/>
    <dgm:cxn modelId="{7D16485E-49D9-4CB5-A2CE-6A53FBD58043}" type="presParOf" srcId="{959D8FFB-D163-4943-ACFF-80141B3F392C}" destId="{C77FF615-334F-4752-9F0C-0C2E58745321}"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8EFCCFA-EE4F-4BFA-9D57-F87CFEE08F79}"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9617B764-E9FE-480F-A166-43D046188661}">
      <dgm:prSet/>
      <dgm:spPr/>
      <dgm:t>
        <a:bodyPr/>
        <a:lstStyle/>
        <a:p>
          <a:r>
            <a:rPr lang="en-US" b="1" dirty="0"/>
            <a:t>What can I learn from this person? </a:t>
          </a:r>
          <a:r>
            <a:rPr lang="en-US" dirty="0"/>
            <a:t>As a child of God, he or she is my sister or brother, not a challenge to overcome but rather a collaborator in the search for common ground. </a:t>
          </a:r>
        </a:p>
      </dgm:t>
    </dgm:pt>
    <dgm:pt modelId="{61A9DBBD-8EDE-42D8-A688-F933ACCFA991}" type="parTrans" cxnId="{08C635FE-0695-4A2F-B6DB-6E1E0B6C9E0B}">
      <dgm:prSet/>
      <dgm:spPr/>
      <dgm:t>
        <a:bodyPr/>
        <a:lstStyle/>
        <a:p>
          <a:endParaRPr lang="en-US"/>
        </a:p>
      </dgm:t>
    </dgm:pt>
    <dgm:pt modelId="{4BF36C61-9EEA-40F9-8B1E-793E78AA64E8}" type="sibTrans" cxnId="{08C635FE-0695-4A2F-B6DB-6E1E0B6C9E0B}">
      <dgm:prSet/>
      <dgm:spPr/>
      <dgm:t>
        <a:bodyPr/>
        <a:lstStyle/>
        <a:p>
          <a:endParaRPr lang="en-US"/>
        </a:p>
      </dgm:t>
    </dgm:pt>
    <dgm:pt modelId="{520B3A64-4F01-4277-B9BD-AD5D6AC6D8DA}">
      <dgm:prSet/>
      <dgm:spPr/>
      <dgm:t>
        <a:bodyPr/>
        <a:lstStyle/>
        <a:p>
          <a:r>
            <a:rPr lang="en-US" b="1" dirty="0"/>
            <a:t>What am I hoping for in this dialogue</a:t>
          </a:r>
          <a:r>
            <a:rPr lang="en-US" dirty="0"/>
            <a:t>? What questions can I ask that will help me understand their beliefs, customs, values, and perspectives better? </a:t>
          </a:r>
        </a:p>
      </dgm:t>
    </dgm:pt>
    <dgm:pt modelId="{3E6E6B33-D143-4FFC-A85D-2B030548A68A}" type="parTrans" cxnId="{0780FAE7-30B2-4AE7-863F-D146A46A549F}">
      <dgm:prSet/>
      <dgm:spPr/>
      <dgm:t>
        <a:bodyPr/>
        <a:lstStyle/>
        <a:p>
          <a:endParaRPr lang="en-US"/>
        </a:p>
      </dgm:t>
    </dgm:pt>
    <dgm:pt modelId="{40D86D58-87CF-4995-B22A-88DFFB77692B}" type="sibTrans" cxnId="{0780FAE7-30B2-4AE7-863F-D146A46A549F}">
      <dgm:prSet/>
      <dgm:spPr/>
      <dgm:t>
        <a:bodyPr/>
        <a:lstStyle/>
        <a:p>
          <a:endParaRPr lang="en-US"/>
        </a:p>
      </dgm:t>
    </dgm:pt>
    <dgm:pt modelId="{00CA9040-D2B5-49A1-8CC0-476715512E43}">
      <dgm:prSet/>
      <dgm:spPr/>
      <dgm:t>
        <a:bodyPr/>
        <a:lstStyle/>
        <a:p>
          <a:r>
            <a:rPr lang="en-US" b="1" dirty="0"/>
            <a:t>What can I bring to the conversation? </a:t>
          </a:r>
          <a:r>
            <a:rPr lang="en-US" dirty="0"/>
            <a:t>How might my values help me be open to finding common ground and commitments? </a:t>
          </a:r>
        </a:p>
      </dgm:t>
    </dgm:pt>
    <dgm:pt modelId="{671E29A0-C6FB-48A6-86BA-817473E5582E}" type="parTrans" cxnId="{DA84CA5E-6D29-4F3E-9BFC-0B123C93B563}">
      <dgm:prSet/>
      <dgm:spPr/>
      <dgm:t>
        <a:bodyPr/>
        <a:lstStyle/>
        <a:p>
          <a:endParaRPr lang="en-US"/>
        </a:p>
      </dgm:t>
    </dgm:pt>
    <dgm:pt modelId="{8AF6716B-1F8B-4253-817D-C76199ED9A83}" type="sibTrans" cxnId="{DA84CA5E-6D29-4F3E-9BFC-0B123C93B563}">
      <dgm:prSet/>
      <dgm:spPr/>
      <dgm:t>
        <a:bodyPr/>
        <a:lstStyle/>
        <a:p>
          <a:endParaRPr lang="en-US"/>
        </a:p>
      </dgm:t>
    </dgm:pt>
    <dgm:pt modelId="{3948ABFA-D1E6-4B14-8069-B2B782F1F893}" type="pres">
      <dgm:prSet presAssocID="{18EFCCFA-EE4F-4BFA-9D57-F87CFEE08F79}" presName="vert0" presStyleCnt="0">
        <dgm:presLayoutVars>
          <dgm:dir/>
          <dgm:animOne val="branch"/>
          <dgm:animLvl val="lvl"/>
        </dgm:presLayoutVars>
      </dgm:prSet>
      <dgm:spPr/>
    </dgm:pt>
    <dgm:pt modelId="{DE486DF1-76F4-4B4E-9A2F-4D0E49B7077E}" type="pres">
      <dgm:prSet presAssocID="{9617B764-E9FE-480F-A166-43D046188661}" presName="thickLine" presStyleLbl="alignNode1" presStyleIdx="0" presStyleCnt="3"/>
      <dgm:spPr/>
    </dgm:pt>
    <dgm:pt modelId="{416A25A9-DADB-400A-A871-BAA2A786BB8C}" type="pres">
      <dgm:prSet presAssocID="{9617B764-E9FE-480F-A166-43D046188661}" presName="horz1" presStyleCnt="0"/>
      <dgm:spPr/>
    </dgm:pt>
    <dgm:pt modelId="{5486651B-F869-4B16-B93F-DDE8F6151B4C}" type="pres">
      <dgm:prSet presAssocID="{9617B764-E9FE-480F-A166-43D046188661}" presName="tx1" presStyleLbl="revTx" presStyleIdx="0" presStyleCnt="3"/>
      <dgm:spPr/>
    </dgm:pt>
    <dgm:pt modelId="{914DE507-591C-45E4-ACE6-C09AC1E74E0B}" type="pres">
      <dgm:prSet presAssocID="{9617B764-E9FE-480F-A166-43D046188661}" presName="vert1" presStyleCnt="0"/>
      <dgm:spPr/>
    </dgm:pt>
    <dgm:pt modelId="{5A83A1CF-C3CE-4CAA-89A9-B7D77286A202}" type="pres">
      <dgm:prSet presAssocID="{520B3A64-4F01-4277-B9BD-AD5D6AC6D8DA}" presName="thickLine" presStyleLbl="alignNode1" presStyleIdx="1" presStyleCnt="3"/>
      <dgm:spPr/>
    </dgm:pt>
    <dgm:pt modelId="{F85063F0-C069-4849-8ED0-6F46D612CAAD}" type="pres">
      <dgm:prSet presAssocID="{520B3A64-4F01-4277-B9BD-AD5D6AC6D8DA}" presName="horz1" presStyleCnt="0"/>
      <dgm:spPr/>
    </dgm:pt>
    <dgm:pt modelId="{C9161A34-3841-49A8-B20D-1390CED17C5A}" type="pres">
      <dgm:prSet presAssocID="{520B3A64-4F01-4277-B9BD-AD5D6AC6D8DA}" presName="tx1" presStyleLbl="revTx" presStyleIdx="1" presStyleCnt="3"/>
      <dgm:spPr/>
    </dgm:pt>
    <dgm:pt modelId="{634936AC-AF07-4966-B987-48E741186284}" type="pres">
      <dgm:prSet presAssocID="{520B3A64-4F01-4277-B9BD-AD5D6AC6D8DA}" presName="vert1" presStyleCnt="0"/>
      <dgm:spPr/>
    </dgm:pt>
    <dgm:pt modelId="{1206DC21-0AE9-4A81-9427-4147BB7D59E2}" type="pres">
      <dgm:prSet presAssocID="{00CA9040-D2B5-49A1-8CC0-476715512E43}" presName="thickLine" presStyleLbl="alignNode1" presStyleIdx="2" presStyleCnt="3"/>
      <dgm:spPr/>
    </dgm:pt>
    <dgm:pt modelId="{527C96AB-1124-4AB1-8560-A14FE6E227F3}" type="pres">
      <dgm:prSet presAssocID="{00CA9040-D2B5-49A1-8CC0-476715512E43}" presName="horz1" presStyleCnt="0"/>
      <dgm:spPr/>
    </dgm:pt>
    <dgm:pt modelId="{BACC7CF1-2BBF-4BD2-AA03-484AAED2C507}" type="pres">
      <dgm:prSet presAssocID="{00CA9040-D2B5-49A1-8CC0-476715512E43}" presName="tx1" presStyleLbl="revTx" presStyleIdx="2" presStyleCnt="3"/>
      <dgm:spPr/>
    </dgm:pt>
    <dgm:pt modelId="{8E9F4F8B-466F-469F-9550-2F87D508BBFC}" type="pres">
      <dgm:prSet presAssocID="{00CA9040-D2B5-49A1-8CC0-476715512E43}" presName="vert1" presStyleCnt="0"/>
      <dgm:spPr/>
    </dgm:pt>
  </dgm:ptLst>
  <dgm:cxnLst>
    <dgm:cxn modelId="{0785501E-A5DD-41D4-8A2D-E594AC3B023F}" type="presOf" srcId="{00CA9040-D2B5-49A1-8CC0-476715512E43}" destId="{BACC7CF1-2BBF-4BD2-AA03-484AAED2C507}" srcOrd="0" destOrd="0" presId="urn:microsoft.com/office/officeart/2008/layout/LinedList"/>
    <dgm:cxn modelId="{DA84CA5E-6D29-4F3E-9BFC-0B123C93B563}" srcId="{18EFCCFA-EE4F-4BFA-9D57-F87CFEE08F79}" destId="{00CA9040-D2B5-49A1-8CC0-476715512E43}" srcOrd="2" destOrd="0" parTransId="{671E29A0-C6FB-48A6-86BA-817473E5582E}" sibTransId="{8AF6716B-1F8B-4253-817D-C76199ED9A83}"/>
    <dgm:cxn modelId="{68F7775F-6EB7-4804-BABA-F99375D41448}" type="presOf" srcId="{18EFCCFA-EE4F-4BFA-9D57-F87CFEE08F79}" destId="{3948ABFA-D1E6-4B14-8069-B2B782F1F893}" srcOrd="0" destOrd="0" presId="urn:microsoft.com/office/officeart/2008/layout/LinedList"/>
    <dgm:cxn modelId="{14882181-1B6C-4126-8386-2554A052DE0C}" type="presOf" srcId="{520B3A64-4F01-4277-B9BD-AD5D6AC6D8DA}" destId="{C9161A34-3841-49A8-B20D-1390CED17C5A}" srcOrd="0" destOrd="0" presId="urn:microsoft.com/office/officeart/2008/layout/LinedList"/>
    <dgm:cxn modelId="{8B21C3B3-80F4-4A9F-A5E7-469AAFDC30DF}" type="presOf" srcId="{9617B764-E9FE-480F-A166-43D046188661}" destId="{5486651B-F869-4B16-B93F-DDE8F6151B4C}" srcOrd="0" destOrd="0" presId="urn:microsoft.com/office/officeart/2008/layout/LinedList"/>
    <dgm:cxn modelId="{0780FAE7-30B2-4AE7-863F-D146A46A549F}" srcId="{18EFCCFA-EE4F-4BFA-9D57-F87CFEE08F79}" destId="{520B3A64-4F01-4277-B9BD-AD5D6AC6D8DA}" srcOrd="1" destOrd="0" parTransId="{3E6E6B33-D143-4FFC-A85D-2B030548A68A}" sibTransId="{40D86D58-87CF-4995-B22A-88DFFB77692B}"/>
    <dgm:cxn modelId="{08C635FE-0695-4A2F-B6DB-6E1E0B6C9E0B}" srcId="{18EFCCFA-EE4F-4BFA-9D57-F87CFEE08F79}" destId="{9617B764-E9FE-480F-A166-43D046188661}" srcOrd="0" destOrd="0" parTransId="{61A9DBBD-8EDE-42D8-A688-F933ACCFA991}" sibTransId="{4BF36C61-9EEA-40F9-8B1E-793E78AA64E8}"/>
    <dgm:cxn modelId="{A241B6E3-2102-4123-99C3-3D33B3FEA0B1}" type="presParOf" srcId="{3948ABFA-D1E6-4B14-8069-B2B782F1F893}" destId="{DE486DF1-76F4-4B4E-9A2F-4D0E49B7077E}" srcOrd="0" destOrd="0" presId="urn:microsoft.com/office/officeart/2008/layout/LinedList"/>
    <dgm:cxn modelId="{CF860438-C717-45C2-AF7F-C17F48D7BB1D}" type="presParOf" srcId="{3948ABFA-D1E6-4B14-8069-B2B782F1F893}" destId="{416A25A9-DADB-400A-A871-BAA2A786BB8C}" srcOrd="1" destOrd="0" presId="urn:microsoft.com/office/officeart/2008/layout/LinedList"/>
    <dgm:cxn modelId="{34A87920-BD07-4F10-AFBC-B40C56BAD6B8}" type="presParOf" srcId="{416A25A9-DADB-400A-A871-BAA2A786BB8C}" destId="{5486651B-F869-4B16-B93F-DDE8F6151B4C}" srcOrd="0" destOrd="0" presId="urn:microsoft.com/office/officeart/2008/layout/LinedList"/>
    <dgm:cxn modelId="{A74F875A-32A0-4CBF-9553-BE2D3FF143C9}" type="presParOf" srcId="{416A25A9-DADB-400A-A871-BAA2A786BB8C}" destId="{914DE507-591C-45E4-ACE6-C09AC1E74E0B}" srcOrd="1" destOrd="0" presId="urn:microsoft.com/office/officeart/2008/layout/LinedList"/>
    <dgm:cxn modelId="{AD37851E-89E2-4373-9102-48FD41856C5C}" type="presParOf" srcId="{3948ABFA-D1E6-4B14-8069-B2B782F1F893}" destId="{5A83A1CF-C3CE-4CAA-89A9-B7D77286A202}" srcOrd="2" destOrd="0" presId="urn:microsoft.com/office/officeart/2008/layout/LinedList"/>
    <dgm:cxn modelId="{A498A7C9-0C3E-4BBD-B2DB-7C50F137B436}" type="presParOf" srcId="{3948ABFA-D1E6-4B14-8069-B2B782F1F893}" destId="{F85063F0-C069-4849-8ED0-6F46D612CAAD}" srcOrd="3" destOrd="0" presId="urn:microsoft.com/office/officeart/2008/layout/LinedList"/>
    <dgm:cxn modelId="{1917068F-D3D0-480F-BCB5-6431DD87BBC8}" type="presParOf" srcId="{F85063F0-C069-4849-8ED0-6F46D612CAAD}" destId="{C9161A34-3841-49A8-B20D-1390CED17C5A}" srcOrd="0" destOrd="0" presId="urn:microsoft.com/office/officeart/2008/layout/LinedList"/>
    <dgm:cxn modelId="{EC10B91B-5E7D-4A1F-9C47-3B77F313EC53}" type="presParOf" srcId="{F85063F0-C069-4849-8ED0-6F46D612CAAD}" destId="{634936AC-AF07-4966-B987-48E741186284}" srcOrd="1" destOrd="0" presId="urn:microsoft.com/office/officeart/2008/layout/LinedList"/>
    <dgm:cxn modelId="{0E286BFA-BA8B-42F8-8B5A-8F6E4A3FE7DA}" type="presParOf" srcId="{3948ABFA-D1E6-4B14-8069-B2B782F1F893}" destId="{1206DC21-0AE9-4A81-9427-4147BB7D59E2}" srcOrd="4" destOrd="0" presId="urn:microsoft.com/office/officeart/2008/layout/LinedList"/>
    <dgm:cxn modelId="{22BA1CEA-849A-46D3-8440-6E6F6D9921A5}" type="presParOf" srcId="{3948ABFA-D1E6-4B14-8069-B2B782F1F893}" destId="{527C96AB-1124-4AB1-8560-A14FE6E227F3}" srcOrd="5" destOrd="0" presId="urn:microsoft.com/office/officeart/2008/layout/LinedList"/>
    <dgm:cxn modelId="{46543CD3-1AD5-47A6-B991-5B2F60A268B8}" type="presParOf" srcId="{527C96AB-1124-4AB1-8560-A14FE6E227F3}" destId="{BACC7CF1-2BBF-4BD2-AA03-484AAED2C507}" srcOrd="0" destOrd="0" presId="urn:microsoft.com/office/officeart/2008/layout/LinedList"/>
    <dgm:cxn modelId="{D4A34E21-A0B6-4F9F-83BB-97789E5006A3}" type="presParOf" srcId="{527C96AB-1124-4AB1-8560-A14FE6E227F3}" destId="{8E9F4F8B-466F-469F-9550-2F87D508BBFC}"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90298A-D079-4275-B8F7-2676F7B7135B}">
      <dsp:nvSpPr>
        <dsp:cNvPr id="0" name=""/>
        <dsp:cNvSpPr/>
      </dsp:nvSpPr>
      <dsp:spPr>
        <a:xfrm>
          <a:off x="2103120" y="447"/>
          <a:ext cx="8412480" cy="581185"/>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225" tIns="147621" rIns="163225" bIns="147621" numCol="1" spcCol="1270" anchor="ctr" anchorCtr="0">
          <a:noAutofit/>
        </a:bodyPr>
        <a:lstStyle/>
        <a:p>
          <a:pPr marL="0" lvl="0" indent="0" algn="l" defTabSz="622300">
            <a:lnSpc>
              <a:spcPct val="90000"/>
            </a:lnSpc>
            <a:spcBef>
              <a:spcPct val="0"/>
            </a:spcBef>
            <a:spcAft>
              <a:spcPct val="35000"/>
            </a:spcAft>
            <a:buNone/>
          </a:pPr>
          <a:r>
            <a:rPr lang="en-US" sz="1400" kern="1200"/>
            <a:t>Celebrate the rich contributions of our different perspectives </a:t>
          </a:r>
        </a:p>
      </dsp:txBody>
      <dsp:txXfrm>
        <a:off x="2103120" y="447"/>
        <a:ext cx="8412480" cy="581185"/>
      </dsp:txXfrm>
    </dsp:sp>
    <dsp:sp modelId="{8EF43053-5570-4756-B0F0-0D323B57C91E}">
      <dsp:nvSpPr>
        <dsp:cNvPr id="0" name=""/>
        <dsp:cNvSpPr/>
      </dsp:nvSpPr>
      <dsp:spPr>
        <a:xfrm>
          <a:off x="0" y="447"/>
          <a:ext cx="2103120" cy="581185"/>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290" tIns="57408" rIns="111290" bIns="57408" numCol="1" spcCol="1270" anchor="ctr" anchorCtr="0">
          <a:noAutofit/>
        </a:bodyPr>
        <a:lstStyle/>
        <a:p>
          <a:pPr marL="0" lvl="0" indent="0" algn="ctr" defTabSz="800100">
            <a:lnSpc>
              <a:spcPct val="90000"/>
            </a:lnSpc>
            <a:spcBef>
              <a:spcPct val="0"/>
            </a:spcBef>
            <a:spcAft>
              <a:spcPct val="35000"/>
            </a:spcAft>
            <a:buNone/>
          </a:pPr>
          <a:r>
            <a:rPr lang="en-US" sz="1800" kern="1200"/>
            <a:t>Celebrate</a:t>
          </a:r>
        </a:p>
      </dsp:txBody>
      <dsp:txXfrm>
        <a:off x="0" y="447"/>
        <a:ext cx="2103120" cy="581185"/>
      </dsp:txXfrm>
    </dsp:sp>
    <dsp:sp modelId="{FDB53E45-4643-426C-A3F6-DC59AECA7DDA}">
      <dsp:nvSpPr>
        <dsp:cNvPr id="0" name=""/>
        <dsp:cNvSpPr/>
      </dsp:nvSpPr>
      <dsp:spPr>
        <a:xfrm>
          <a:off x="2103120" y="616503"/>
          <a:ext cx="8412480" cy="581185"/>
        </a:xfrm>
        <a:prstGeom prst="rect">
          <a:avLst/>
        </a:prstGeom>
        <a:solidFill>
          <a:schemeClr val="accent5">
            <a:tint val="40000"/>
            <a:alpha val="90000"/>
            <a:hueOff val="-2044434"/>
            <a:satOff val="5933"/>
            <a:lumOff val="206"/>
            <a:alphaOff val="0"/>
          </a:schemeClr>
        </a:solidFill>
        <a:ln w="12700" cap="flat" cmpd="sng" algn="ctr">
          <a:solidFill>
            <a:schemeClr val="accent5">
              <a:tint val="40000"/>
              <a:alpha val="90000"/>
              <a:hueOff val="-2044434"/>
              <a:satOff val="5933"/>
              <a:lumOff val="20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225" tIns="147621" rIns="163225" bIns="147621" numCol="1" spcCol="1270" anchor="ctr" anchorCtr="0">
          <a:noAutofit/>
        </a:bodyPr>
        <a:lstStyle/>
        <a:p>
          <a:pPr marL="0" lvl="0" indent="0" algn="l" defTabSz="622300">
            <a:lnSpc>
              <a:spcPct val="90000"/>
            </a:lnSpc>
            <a:spcBef>
              <a:spcPct val="0"/>
            </a:spcBef>
            <a:spcAft>
              <a:spcPct val="35000"/>
            </a:spcAft>
            <a:buNone/>
          </a:pPr>
          <a:r>
            <a:rPr lang="en-US" sz="1400" kern="1200"/>
            <a:t>Understand the implications of diversity and cultural differences </a:t>
          </a:r>
        </a:p>
      </dsp:txBody>
      <dsp:txXfrm>
        <a:off x="2103120" y="616503"/>
        <a:ext cx="8412480" cy="581185"/>
      </dsp:txXfrm>
    </dsp:sp>
    <dsp:sp modelId="{2B1BEC90-DBFE-4AA1-9808-4D13E5E5E16E}">
      <dsp:nvSpPr>
        <dsp:cNvPr id="0" name=""/>
        <dsp:cNvSpPr/>
      </dsp:nvSpPr>
      <dsp:spPr>
        <a:xfrm>
          <a:off x="0" y="616503"/>
          <a:ext cx="2103120" cy="581185"/>
        </a:xfrm>
        <a:prstGeom prst="rect">
          <a:avLst/>
        </a:prstGeom>
        <a:solidFill>
          <a:schemeClr val="accent5">
            <a:hueOff val="-2007993"/>
            <a:satOff val="7223"/>
            <a:lumOff val="314"/>
            <a:alphaOff val="0"/>
          </a:schemeClr>
        </a:solidFill>
        <a:ln w="12700" cap="flat" cmpd="sng" algn="ctr">
          <a:solidFill>
            <a:schemeClr val="accent5">
              <a:hueOff val="-2007993"/>
              <a:satOff val="7223"/>
              <a:lumOff val="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290" tIns="57408" rIns="111290" bIns="57408" numCol="1" spcCol="1270" anchor="ctr" anchorCtr="0">
          <a:noAutofit/>
        </a:bodyPr>
        <a:lstStyle/>
        <a:p>
          <a:pPr marL="0" lvl="0" indent="0" algn="ctr" defTabSz="800100">
            <a:lnSpc>
              <a:spcPct val="90000"/>
            </a:lnSpc>
            <a:spcBef>
              <a:spcPct val="0"/>
            </a:spcBef>
            <a:spcAft>
              <a:spcPct val="35000"/>
            </a:spcAft>
            <a:buNone/>
          </a:pPr>
          <a:r>
            <a:rPr lang="en-US" sz="1800" kern="1200"/>
            <a:t>Understand</a:t>
          </a:r>
        </a:p>
      </dsp:txBody>
      <dsp:txXfrm>
        <a:off x="0" y="616503"/>
        <a:ext cx="2103120" cy="581185"/>
      </dsp:txXfrm>
    </dsp:sp>
    <dsp:sp modelId="{F88C197B-4BBC-4BF7-B116-66CE2FCA497B}">
      <dsp:nvSpPr>
        <dsp:cNvPr id="0" name=""/>
        <dsp:cNvSpPr/>
      </dsp:nvSpPr>
      <dsp:spPr>
        <a:xfrm>
          <a:off x="2103120" y="1232560"/>
          <a:ext cx="8412480" cy="581185"/>
        </a:xfrm>
        <a:prstGeom prst="rect">
          <a:avLst/>
        </a:prstGeom>
        <a:solidFill>
          <a:schemeClr val="accent5">
            <a:tint val="40000"/>
            <a:alpha val="90000"/>
            <a:hueOff val="-4088869"/>
            <a:satOff val="11866"/>
            <a:lumOff val="412"/>
            <a:alphaOff val="0"/>
          </a:schemeClr>
        </a:solidFill>
        <a:ln w="12700" cap="flat" cmpd="sng" algn="ctr">
          <a:solidFill>
            <a:schemeClr val="accent5">
              <a:tint val="40000"/>
              <a:alpha val="90000"/>
              <a:hueOff val="-4088869"/>
              <a:satOff val="11866"/>
              <a:lumOff val="41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225" tIns="147621" rIns="163225" bIns="147621" numCol="1" spcCol="1270" anchor="ctr" anchorCtr="0">
          <a:noAutofit/>
        </a:bodyPr>
        <a:lstStyle/>
        <a:p>
          <a:pPr marL="0" lvl="0" indent="0" algn="l" defTabSz="622300">
            <a:lnSpc>
              <a:spcPct val="90000"/>
            </a:lnSpc>
            <a:spcBef>
              <a:spcPct val="0"/>
            </a:spcBef>
            <a:spcAft>
              <a:spcPct val="35000"/>
            </a:spcAft>
            <a:buNone/>
          </a:pPr>
          <a:r>
            <a:rPr lang="en-US" sz="1400" kern="1200"/>
            <a:t>Realize how much cultural backgrounds influence perspectives </a:t>
          </a:r>
        </a:p>
      </dsp:txBody>
      <dsp:txXfrm>
        <a:off x="2103120" y="1232560"/>
        <a:ext cx="8412480" cy="581185"/>
      </dsp:txXfrm>
    </dsp:sp>
    <dsp:sp modelId="{6159619D-A1FF-4C6B-A35F-05F9A95332E2}">
      <dsp:nvSpPr>
        <dsp:cNvPr id="0" name=""/>
        <dsp:cNvSpPr/>
      </dsp:nvSpPr>
      <dsp:spPr>
        <a:xfrm>
          <a:off x="0" y="1232560"/>
          <a:ext cx="2103120" cy="581185"/>
        </a:xfrm>
        <a:prstGeom prst="rect">
          <a:avLst/>
        </a:prstGeom>
        <a:solidFill>
          <a:schemeClr val="accent5">
            <a:hueOff val="-4015986"/>
            <a:satOff val="14446"/>
            <a:lumOff val="628"/>
            <a:alphaOff val="0"/>
          </a:schemeClr>
        </a:solidFill>
        <a:ln w="12700" cap="flat" cmpd="sng" algn="ctr">
          <a:solidFill>
            <a:schemeClr val="accent5">
              <a:hueOff val="-4015986"/>
              <a:satOff val="14446"/>
              <a:lumOff val="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290" tIns="57408" rIns="111290" bIns="57408" numCol="1" spcCol="1270" anchor="ctr" anchorCtr="0">
          <a:noAutofit/>
        </a:bodyPr>
        <a:lstStyle/>
        <a:p>
          <a:pPr marL="0" lvl="0" indent="0" algn="ctr" defTabSz="800100">
            <a:lnSpc>
              <a:spcPct val="90000"/>
            </a:lnSpc>
            <a:spcBef>
              <a:spcPct val="0"/>
            </a:spcBef>
            <a:spcAft>
              <a:spcPct val="35000"/>
            </a:spcAft>
            <a:buNone/>
          </a:pPr>
          <a:r>
            <a:rPr lang="en-US" sz="1800" kern="1200"/>
            <a:t>Realize</a:t>
          </a:r>
        </a:p>
      </dsp:txBody>
      <dsp:txXfrm>
        <a:off x="0" y="1232560"/>
        <a:ext cx="2103120" cy="581185"/>
      </dsp:txXfrm>
    </dsp:sp>
    <dsp:sp modelId="{67985C75-F0A3-4C12-B6DC-E898BCFB3B51}">
      <dsp:nvSpPr>
        <dsp:cNvPr id="0" name=""/>
        <dsp:cNvSpPr/>
      </dsp:nvSpPr>
      <dsp:spPr>
        <a:xfrm>
          <a:off x="2103120" y="1848617"/>
          <a:ext cx="8412480" cy="581185"/>
        </a:xfrm>
        <a:prstGeom prst="rect">
          <a:avLst/>
        </a:prstGeom>
        <a:solidFill>
          <a:schemeClr val="accent5">
            <a:tint val="40000"/>
            <a:alpha val="90000"/>
            <a:hueOff val="-6133303"/>
            <a:satOff val="17799"/>
            <a:lumOff val="618"/>
            <a:alphaOff val="0"/>
          </a:schemeClr>
        </a:solidFill>
        <a:ln w="12700" cap="flat" cmpd="sng" algn="ctr">
          <a:solidFill>
            <a:schemeClr val="accent5">
              <a:tint val="40000"/>
              <a:alpha val="90000"/>
              <a:hueOff val="-6133303"/>
              <a:satOff val="17799"/>
              <a:lumOff val="61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225" tIns="147621" rIns="163225" bIns="147621" numCol="1" spcCol="1270" anchor="ctr" anchorCtr="0">
          <a:noAutofit/>
        </a:bodyPr>
        <a:lstStyle/>
        <a:p>
          <a:pPr marL="0" lvl="0" indent="0" algn="l" defTabSz="622300">
            <a:lnSpc>
              <a:spcPct val="90000"/>
            </a:lnSpc>
            <a:spcBef>
              <a:spcPct val="0"/>
            </a:spcBef>
            <a:spcAft>
              <a:spcPct val="35000"/>
            </a:spcAft>
            <a:buNone/>
          </a:pPr>
          <a:r>
            <a:rPr lang="en-US" sz="1400" kern="1200"/>
            <a:t>Assess their cultural awareness and assumptions </a:t>
          </a:r>
        </a:p>
      </dsp:txBody>
      <dsp:txXfrm>
        <a:off x="2103120" y="1848617"/>
        <a:ext cx="8412480" cy="581185"/>
      </dsp:txXfrm>
    </dsp:sp>
    <dsp:sp modelId="{6AABF547-1917-42D0-8DAA-BFE29253A79E}">
      <dsp:nvSpPr>
        <dsp:cNvPr id="0" name=""/>
        <dsp:cNvSpPr/>
      </dsp:nvSpPr>
      <dsp:spPr>
        <a:xfrm>
          <a:off x="0" y="1848617"/>
          <a:ext cx="2103120" cy="581185"/>
        </a:xfrm>
        <a:prstGeom prst="rect">
          <a:avLst/>
        </a:prstGeom>
        <a:solidFill>
          <a:schemeClr val="accent5">
            <a:hueOff val="-6023979"/>
            <a:satOff val="21669"/>
            <a:lumOff val="941"/>
            <a:alphaOff val="0"/>
          </a:schemeClr>
        </a:solidFill>
        <a:ln w="12700" cap="flat" cmpd="sng" algn="ctr">
          <a:solidFill>
            <a:schemeClr val="accent5">
              <a:hueOff val="-6023979"/>
              <a:satOff val="21669"/>
              <a:lumOff val="94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290" tIns="57408" rIns="111290" bIns="57408" numCol="1" spcCol="1270" anchor="ctr" anchorCtr="0">
          <a:noAutofit/>
        </a:bodyPr>
        <a:lstStyle/>
        <a:p>
          <a:pPr marL="0" lvl="0" indent="0" algn="ctr" defTabSz="800100">
            <a:lnSpc>
              <a:spcPct val="90000"/>
            </a:lnSpc>
            <a:spcBef>
              <a:spcPct val="0"/>
            </a:spcBef>
            <a:spcAft>
              <a:spcPct val="35000"/>
            </a:spcAft>
            <a:buNone/>
          </a:pPr>
          <a:r>
            <a:rPr lang="en-US" sz="1800" kern="1200"/>
            <a:t>Assess</a:t>
          </a:r>
        </a:p>
      </dsp:txBody>
      <dsp:txXfrm>
        <a:off x="0" y="1848617"/>
        <a:ext cx="2103120" cy="581185"/>
      </dsp:txXfrm>
    </dsp:sp>
    <dsp:sp modelId="{80FEA756-37E4-4C61-A013-66ADD152D0F8}">
      <dsp:nvSpPr>
        <dsp:cNvPr id="0" name=""/>
        <dsp:cNvSpPr/>
      </dsp:nvSpPr>
      <dsp:spPr>
        <a:xfrm>
          <a:off x="2103120" y="2464673"/>
          <a:ext cx="8412480" cy="581185"/>
        </a:xfrm>
        <a:prstGeom prst="rect">
          <a:avLst/>
        </a:prstGeom>
        <a:solidFill>
          <a:schemeClr val="accent5">
            <a:tint val="40000"/>
            <a:alpha val="90000"/>
            <a:hueOff val="-8177737"/>
            <a:satOff val="23732"/>
            <a:lumOff val="824"/>
            <a:alphaOff val="0"/>
          </a:schemeClr>
        </a:solidFill>
        <a:ln w="12700" cap="flat" cmpd="sng" algn="ctr">
          <a:solidFill>
            <a:schemeClr val="accent5">
              <a:tint val="40000"/>
              <a:alpha val="90000"/>
              <a:hueOff val="-8177737"/>
              <a:satOff val="23732"/>
              <a:lumOff val="82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225" tIns="147621" rIns="163225" bIns="147621" numCol="1" spcCol="1270" anchor="ctr" anchorCtr="0">
          <a:noAutofit/>
        </a:bodyPr>
        <a:lstStyle/>
        <a:p>
          <a:pPr marL="0" lvl="0" indent="0" algn="l" defTabSz="622300">
            <a:lnSpc>
              <a:spcPct val="90000"/>
            </a:lnSpc>
            <a:spcBef>
              <a:spcPct val="0"/>
            </a:spcBef>
            <a:spcAft>
              <a:spcPct val="35000"/>
            </a:spcAft>
            <a:buNone/>
          </a:pPr>
          <a:r>
            <a:rPr lang="en-US" sz="1400" kern="1200" dirty="0"/>
            <a:t>Look for opportunities to build relationships across cultural frontiers in their pastoral leadership </a:t>
          </a:r>
        </a:p>
      </dsp:txBody>
      <dsp:txXfrm>
        <a:off x="2103120" y="2464673"/>
        <a:ext cx="8412480" cy="581185"/>
      </dsp:txXfrm>
    </dsp:sp>
    <dsp:sp modelId="{B5A73F89-E4AD-473C-99FF-CDE92BC65C2B}">
      <dsp:nvSpPr>
        <dsp:cNvPr id="0" name=""/>
        <dsp:cNvSpPr/>
      </dsp:nvSpPr>
      <dsp:spPr>
        <a:xfrm>
          <a:off x="0" y="2464673"/>
          <a:ext cx="2103120" cy="581185"/>
        </a:xfrm>
        <a:prstGeom prst="rect">
          <a:avLst/>
        </a:prstGeom>
        <a:solidFill>
          <a:schemeClr val="accent5">
            <a:hueOff val="-8031972"/>
            <a:satOff val="28892"/>
            <a:lumOff val="1255"/>
            <a:alphaOff val="0"/>
          </a:schemeClr>
        </a:solidFill>
        <a:ln w="12700" cap="flat" cmpd="sng" algn="ctr">
          <a:solidFill>
            <a:schemeClr val="accent5">
              <a:hueOff val="-8031972"/>
              <a:satOff val="28892"/>
              <a:lumOff val="125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290" tIns="57408" rIns="111290" bIns="57408" numCol="1" spcCol="1270" anchor="ctr" anchorCtr="0">
          <a:noAutofit/>
        </a:bodyPr>
        <a:lstStyle/>
        <a:p>
          <a:pPr marL="0" lvl="0" indent="0" algn="ctr" defTabSz="800100">
            <a:lnSpc>
              <a:spcPct val="90000"/>
            </a:lnSpc>
            <a:spcBef>
              <a:spcPct val="0"/>
            </a:spcBef>
            <a:spcAft>
              <a:spcPct val="35000"/>
            </a:spcAft>
            <a:buNone/>
          </a:pPr>
          <a:r>
            <a:rPr lang="en-US" sz="1800" kern="1200"/>
            <a:t>Look</a:t>
          </a:r>
        </a:p>
      </dsp:txBody>
      <dsp:txXfrm>
        <a:off x="0" y="2464673"/>
        <a:ext cx="2103120" cy="581185"/>
      </dsp:txXfrm>
    </dsp:sp>
    <dsp:sp modelId="{884F450B-7DC2-4DFE-A33D-E09AFFF7D61F}">
      <dsp:nvSpPr>
        <dsp:cNvPr id="0" name=""/>
        <dsp:cNvSpPr/>
      </dsp:nvSpPr>
      <dsp:spPr>
        <a:xfrm>
          <a:off x="2103120" y="3080730"/>
          <a:ext cx="8412480" cy="581185"/>
        </a:xfrm>
        <a:prstGeom prst="rect">
          <a:avLst/>
        </a:prstGeom>
        <a:solidFill>
          <a:schemeClr val="accent5">
            <a:tint val="40000"/>
            <a:alpha val="90000"/>
            <a:hueOff val="-10222171"/>
            <a:satOff val="29665"/>
            <a:lumOff val="1030"/>
            <a:alphaOff val="0"/>
          </a:schemeClr>
        </a:solidFill>
        <a:ln w="12700" cap="flat" cmpd="sng" algn="ctr">
          <a:solidFill>
            <a:schemeClr val="accent5">
              <a:tint val="40000"/>
              <a:alpha val="90000"/>
              <a:hueOff val="-10222171"/>
              <a:satOff val="29665"/>
              <a:lumOff val="103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225" tIns="147621" rIns="163225" bIns="147621" numCol="1" spcCol="1270" anchor="ctr" anchorCtr="0">
          <a:noAutofit/>
        </a:bodyPr>
        <a:lstStyle/>
        <a:p>
          <a:pPr marL="0" lvl="0" indent="0" algn="l" defTabSz="622300">
            <a:lnSpc>
              <a:spcPct val="90000"/>
            </a:lnSpc>
            <a:spcBef>
              <a:spcPct val="0"/>
            </a:spcBef>
            <a:spcAft>
              <a:spcPct val="35000"/>
            </a:spcAft>
            <a:buNone/>
          </a:pPr>
          <a:r>
            <a:rPr lang="en-US" sz="1400" kern="1200"/>
            <a:t>Be able to use a tool for cultural sensitivity</a:t>
          </a:r>
        </a:p>
      </dsp:txBody>
      <dsp:txXfrm>
        <a:off x="2103120" y="3080730"/>
        <a:ext cx="8412480" cy="581185"/>
      </dsp:txXfrm>
    </dsp:sp>
    <dsp:sp modelId="{BFBD09D7-DC85-49CF-8622-DECE9B133F63}">
      <dsp:nvSpPr>
        <dsp:cNvPr id="0" name=""/>
        <dsp:cNvSpPr/>
      </dsp:nvSpPr>
      <dsp:spPr>
        <a:xfrm>
          <a:off x="0" y="3080730"/>
          <a:ext cx="2103120" cy="581185"/>
        </a:xfrm>
        <a:prstGeom prst="rect">
          <a:avLst/>
        </a:prstGeom>
        <a:solidFill>
          <a:schemeClr val="accent5">
            <a:hueOff val="-10039964"/>
            <a:satOff val="36115"/>
            <a:lumOff val="1569"/>
            <a:alphaOff val="0"/>
          </a:schemeClr>
        </a:solidFill>
        <a:ln w="12700" cap="flat" cmpd="sng" algn="ctr">
          <a:solidFill>
            <a:schemeClr val="accent5">
              <a:hueOff val="-10039964"/>
              <a:satOff val="36115"/>
              <a:lumOff val="156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290" tIns="57408" rIns="111290" bIns="57408" numCol="1" spcCol="1270" anchor="ctr" anchorCtr="0">
          <a:noAutofit/>
        </a:bodyPr>
        <a:lstStyle/>
        <a:p>
          <a:pPr marL="0" lvl="0" indent="0" algn="ctr" defTabSz="800100">
            <a:lnSpc>
              <a:spcPct val="90000"/>
            </a:lnSpc>
            <a:spcBef>
              <a:spcPct val="0"/>
            </a:spcBef>
            <a:spcAft>
              <a:spcPct val="35000"/>
            </a:spcAft>
            <a:buNone/>
          </a:pPr>
          <a:r>
            <a:rPr lang="en-US" sz="1800" kern="1200"/>
            <a:t>Be</a:t>
          </a:r>
        </a:p>
      </dsp:txBody>
      <dsp:txXfrm>
        <a:off x="0" y="3080730"/>
        <a:ext cx="2103120" cy="5811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9C373F-9CAB-4723-9088-E3E9F598796A}">
      <dsp:nvSpPr>
        <dsp:cNvPr id="0" name=""/>
        <dsp:cNvSpPr/>
      </dsp:nvSpPr>
      <dsp:spPr>
        <a:xfrm>
          <a:off x="0" y="732552"/>
          <a:ext cx="7003777" cy="139229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a:t>How did you feel before, during, and after the experience? </a:t>
          </a:r>
        </a:p>
      </dsp:txBody>
      <dsp:txXfrm>
        <a:off x="67966" y="800518"/>
        <a:ext cx="6867845" cy="1256367"/>
      </dsp:txXfrm>
    </dsp:sp>
    <dsp:sp modelId="{AB5C036D-1278-431E-AF20-61490D54144A}">
      <dsp:nvSpPr>
        <dsp:cNvPr id="0" name=""/>
        <dsp:cNvSpPr/>
      </dsp:nvSpPr>
      <dsp:spPr>
        <a:xfrm>
          <a:off x="0" y="2225652"/>
          <a:ext cx="7003777" cy="1392299"/>
        </a:xfrm>
        <a:prstGeom prst="roundRect">
          <a:avLst/>
        </a:prstGeom>
        <a:solidFill>
          <a:schemeClr val="accent5">
            <a:hueOff val="-5019982"/>
            <a:satOff val="18057"/>
            <a:lumOff val="7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a:t>What graces did you experience? </a:t>
          </a:r>
        </a:p>
      </dsp:txBody>
      <dsp:txXfrm>
        <a:off x="67966" y="2293618"/>
        <a:ext cx="6867845" cy="1256367"/>
      </dsp:txXfrm>
    </dsp:sp>
    <dsp:sp modelId="{0CEEED5D-04A7-4357-9777-2E415F41D518}">
      <dsp:nvSpPr>
        <dsp:cNvPr id="0" name=""/>
        <dsp:cNvSpPr/>
      </dsp:nvSpPr>
      <dsp:spPr>
        <a:xfrm>
          <a:off x="0" y="3718752"/>
          <a:ext cx="7003777" cy="1392299"/>
        </a:xfrm>
        <a:prstGeom prst="roundRect">
          <a:avLst/>
        </a:prstGeom>
        <a:solidFill>
          <a:schemeClr val="accent5">
            <a:hueOff val="-10039964"/>
            <a:satOff val="36115"/>
            <a:lumOff val="15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a:t>What challenges did you experience?</a:t>
          </a:r>
        </a:p>
      </dsp:txBody>
      <dsp:txXfrm>
        <a:off x="67966" y="3786718"/>
        <a:ext cx="6867845" cy="12563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0F2A11-B833-4E58-A54F-C641239BC37E}">
      <dsp:nvSpPr>
        <dsp:cNvPr id="0" name=""/>
        <dsp:cNvSpPr/>
      </dsp:nvSpPr>
      <dsp:spPr>
        <a:xfrm>
          <a:off x="0" y="713"/>
          <a:ext cx="7003777"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DB6752F-9236-4699-B1FE-254BF3DFBBE7}">
      <dsp:nvSpPr>
        <dsp:cNvPr id="0" name=""/>
        <dsp:cNvSpPr/>
      </dsp:nvSpPr>
      <dsp:spPr>
        <a:xfrm>
          <a:off x="0" y="713"/>
          <a:ext cx="7003777" cy="834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openness </a:t>
          </a:r>
        </a:p>
      </dsp:txBody>
      <dsp:txXfrm>
        <a:off x="0" y="713"/>
        <a:ext cx="7003777" cy="834596"/>
      </dsp:txXfrm>
    </dsp:sp>
    <dsp:sp modelId="{02A74F2F-91C8-416A-9306-B4B32482BDE8}">
      <dsp:nvSpPr>
        <dsp:cNvPr id="0" name=""/>
        <dsp:cNvSpPr/>
      </dsp:nvSpPr>
      <dsp:spPr>
        <a:xfrm>
          <a:off x="0" y="835310"/>
          <a:ext cx="7003777" cy="0"/>
        </a:xfrm>
        <a:prstGeom prst="line">
          <a:avLst/>
        </a:prstGeom>
        <a:solidFill>
          <a:schemeClr val="accent2">
            <a:hueOff val="1597783"/>
            <a:satOff val="5219"/>
            <a:lumOff val="-4444"/>
            <a:alphaOff val="0"/>
          </a:schemeClr>
        </a:solidFill>
        <a:ln w="12700" cap="flat" cmpd="sng" algn="ctr">
          <a:solidFill>
            <a:schemeClr val="accent2">
              <a:hueOff val="1597783"/>
              <a:satOff val="5219"/>
              <a:lumOff val="-444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E771FB-592D-41AB-8F22-058CADB88FA2}">
      <dsp:nvSpPr>
        <dsp:cNvPr id="0" name=""/>
        <dsp:cNvSpPr/>
      </dsp:nvSpPr>
      <dsp:spPr>
        <a:xfrm>
          <a:off x="0" y="835310"/>
          <a:ext cx="7003777" cy="834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self-reflection and awareness </a:t>
          </a:r>
        </a:p>
      </dsp:txBody>
      <dsp:txXfrm>
        <a:off x="0" y="835310"/>
        <a:ext cx="7003777" cy="834596"/>
      </dsp:txXfrm>
    </dsp:sp>
    <dsp:sp modelId="{64F098D1-3A6C-4815-BC14-8A0F390EC1AA}">
      <dsp:nvSpPr>
        <dsp:cNvPr id="0" name=""/>
        <dsp:cNvSpPr/>
      </dsp:nvSpPr>
      <dsp:spPr>
        <a:xfrm>
          <a:off x="0" y="1669907"/>
          <a:ext cx="7003777" cy="0"/>
        </a:xfrm>
        <a:prstGeom prst="line">
          <a:avLst/>
        </a:prstGeom>
        <a:solidFill>
          <a:schemeClr val="accent2">
            <a:hueOff val="3195565"/>
            <a:satOff val="10438"/>
            <a:lumOff val="-8889"/>
            <a:alphaOff val="0"/>
          </a:schemeClr>
        </a:solidFill>
        <a:ln w="12700" cap="flat" cmpd="sng" algn="ctr">
          <a:solidFill>
            <a:schemeClr val="accent2">
              <a:hueOff val="3195565"/>
              <a:satOff val="10438"/>
              <a:lumOff val="-888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E04689-95B8-4BA8-A917-F0233C097648}">
      <dsp:nvSpPr>
        <dsp:cNvPr id="0" name=""/>
        <dsp:cNvSpPr/>
      </dsp:nvSpPr>
      <dsp:spPr>
        <a:xfrm>
          <a:off x="0" y="1669907"/>
          <a:ext cx="7003777" cy="834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lifelong learning </a:t>
          </a:r>
        </a:p>
      </dsp:txBody>
      <dsp:txXfrm>
        <a:off x="0" y="1669907"/>
        <a:ext cx="7003777" cy="834596"/>
      </dsp:txXfrm>
    </dsp:sp>
    <dsp:sp modelId="{C8129345-BF4D-4158-8DAF-5863A815E3D1}">
      <dsp:nvSpPr>
        <dsp:cNvPr id="0" name=""/>
        <dsp:cNvSpPr/>
      </dsp:nvSpPr>
      <dsp:spPr>
        <a:xfrm>
          <a:off x="0" y="2504504"/>
          <a:ext cx="7003777" cy="0"/>
        </a:xfrm>
        <a:prstGeom prst="line">
          <a:avLst/>
        </a:prstGeom>
        <a:solidFill>
          <a:schemeClr val="accent2">
            <a:hueOff val="4793348"/>
            <a:satOff val="15656"/>
            <a:lumOff val="-13333"/>
            <a:alphaOff val="0"/>
          </a:schemeClr>
        </a:solidFill>
        <a:ln w="12700" cap="flat" cmpd="sng" algn="ctr">
          <a:solidFill>
            <a:schemeClr val="accent2">
              <a:hueOff val="4793348"/>
              <a:satOff val="15656"/>
              <a:lumOff val="-1333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C2C706-1954-4564-A5DB-EE1F40A45ABF}">
      <dsp:nvSpPr>
        <dsp:cNvPr id="0" name=""/>
        <dsp:cNvSpPr/>
      </dsp:nvSpPr>
      <dsp:spPr>
        <a:xfrm>
          <a:off x="0" y="2504504"/>
          <a:ext cx="7003777" cy="834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institutional accountability </a:t>
          </a:r>
        </a:p>
      </dsp:txBody>
      <dsp:txXfrm>
        <a:off x="0" y="2504504"/>
        <a:ext cx="7003777" cy="834596"/>
      </dsp:txXfrm>
    </dsp:sp>
    <dsp:sp modelId="{CC44A1D1-F6DC-433F-8F8C-9239D2BAB603}">
      <dsp:nvSpPr>
        <dsp:cNvPr id="0" name=""/>
        <dsp:cNvSpPr/>
      </dsp:nvSpPr>
      <dsp:spPr>
        <a:xfrm>
          <a:off x="0" y="3339100"/>
          <a:ext cx="7003777" cy="0"/>
        </a:xfrm>
        <a:prstGeom prst="line">
          <a:avLst/>
        </a:prstGeom>
        <a:solidFill>
          <a:schemeClr val="accent2">
            <a:hueOff val="6391131"/>
            <a:satOff val="20875"/>
            <a:lumOff val="-17777"/>
            <a:alphaOff val="0"/>
          </a:schemeClr>
        </a:solidFill>
        <a:ln w="12700" cap="flat" cmpd="sng" algn="ctr">
          <a:solidFill>
            <a:schemeClr val="accent2">
              <a:hueOff val="6391131"/>
              <a:satOff val="20875"/>
              <a:lumOff val="-1777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53431D-6735-476E-9829-6B9F5216DD15}">
      <dsp:nvSpPr>
        <dsp:cNvPr id="0" name=""/>
        <dsp:cNvSpPr/>
      </dsp:nvSpPr>
      <dsp:spPr>
        <a:xfrm>
          <a:off x="0" y="3339100"/>
          <a:ext cx="7003777" cy="834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empathy and compassion</a:t>
          </a:r>
        </a:p>
      </dsp:txBody>
      <dsp:txXfrm>
        <a:off x="0" y="3339100"/>
        <a:ext cx="7003777" cy="834596"/>
      </dsp:txXfrm>
    </dsp:sp>
    <dsp:sp modelId="{269A5D32-B462-4375-AE5A-351914FEA225}">
      <dsp:nvSpPr>
        <dsp:cNvPr id="0" name=""/>
        <dsp:cNvSpPr/>
      </dsp:nvSpPr>
      <dsp:spPr>
        <a:xfrm>
          <a:off x="0" y="4173697"/>
          <a:ext cx="7003777" cy="0"/>
        </a:xfrm>
        <a:prstGeom prst="line">
          <a:avLst/>
        </a:prstGeom>
        <a:solidFill>
          <a:schemeClr val="accent2">
            <a:hueOff val="7988913"/>
            <a:satOff val="26094"/>
            <a:lumOff val="-22222"/>
            <a:alphaOff val="0"/>
          </a:schemeClr>
        </a:solidFill>
        <a:ln w="12700" cap="flat" cmpd="sng" algn="ctr">
          <a:solidFill>
            <a:schemeClr val="accent2">
              <a:hueOff val="7988913"/>
              <a:satOff val="26094"/>
              <a:lumOff val="-222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69E555A-8503-4DDA-AB05-6E0ED1908EBB}">
      <dsp:nvSpPr>
        <dsp:cNvPr id="0" name=""/>
        <dsp:cNvSpPr/>
      </dsp:nvSpPr>
      <dsp:spPr>
        <a:xfrm>
          <a:off x="0" y="4173697"/>
          <a:ext cx="7003777" cy="834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to be “other-oriented”</a:t>
          </a:r>
        </a:p>
      </dsp:txBody>
      <dsp:txXfrm>
        <a:off x="0" y="4173697"/>
        <a:ext cx="7003777" cy="834596"/>
      </dsp:txXfrm>
    </dsp:sp>
    <dsp:sp modelId="{4C53C5EC-EFD7-4BE9-8196-98E9A73D8E0A}">
      <dsp:nvSpPr>
        <dsp:cNvPr id="0" name=""/>
        <dsp:cNvSpPr/>
      </dsp:nvSpPr>
      <dsp:spPr>
        <a:xfrm>
          <a:off x="0" y="5008294"/>
          <a:ext cx="7003777" cy="0"/>
        </a:xfrm>
        <a:prstGeom prst="line">
          <a:avLst/>
        </a:prstGeom>
        <a:solidFill>
          <a:schemeClr val="accent2">
            <a:hueOff val="9586696"/>
            <a:satOff val="31313"/>
            <a:lumOff val="-26666"/>
            <a:alphaOff val="0"/>
          </a:schemeClr>
        </a:solidFill>
        <a:ln w="12700" cap="flat" cmpd="sng" algn="ctr">
          <a:solidFill>
            <a:schemeClr val="accent2">
              <a:hueOff val="9586696"/>
              <a:satOff val="31313"/>
              <a:lumOff val="-2666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91F337D-6461-4A5C-A040-843519D17904}">
      <dsp:nvSpPr>
        <dsp:cNvPr id="0" name=""/>
        <dsp:cNvSpPr/>
      </dsp:nvSpPr>
      <dsp:spPr>
        <a:xfrm>
          <a:off x="0" y="5008294"/>
          <a:ext cx="7003777" cy="834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acknowledging power imbalances and balancing power imbalances</a:t>
          </a:r>
        </a:p>
      </dsp:txBody>
      <dsp:txXfrm>
        <a:off x="0" y="5008294"/>
        <a:ext cx="7003777" cy="83459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486DF1-76F4-4B4E-9A2F-4D0E49B7077E}">
      <dsp:nvSpPr>
        <dsp:cNvPr id="0" name=""/>
        <dsp:cNvSpPr/>
      </dsp:nvSpPr>
      <dsp:spPr>
        <a:xfrm>
          <a:off x="0" y="2853"/>
          <a:ext cx="7003777"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86651B-F869-4B16-B93F-DDE8F6151B4C}">
      <dsp:nvSpPr>
        <dsp:cNvPr id="0" name=""/>
        <dsp:cNvSpPr/>
      </dsp:nvSpPr>
      <dsp:spPr>
        <a:xfrm>
          <a:off x="0" y="2853"/>
          <a:ext cx="7003777" cy="19459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b="1" kern="1200" dirty="0"/>
            <a:t>What can I learn from this person? </a:t>
          </a:r>
          <a:r>
            <a:rPr lang="en-US" sz="2500" kern="1200" dirty="0"/>
            <a:t>As a child of God, he or she is my sister or brother, not a challenge to overcome but rather a collaborator in the search for common ground. </a:t>
          </a:r>
        </a:p>
      </dsp:txBody>
      <dsp:txXfrm>
        <a:off x="0" y="2853"/>
        <a:ext cx="7003777" cy="1945966"/>
      </dsp:txXfrm>
    </dsp:sp>
    <dsp:sp modelId="{5A83A1CF-C3CE-4CAA-89A9-B7D77286A202}">
      <dsp:nvSpPr>
        <dsp:cNvPr id="0" name=""/>
        <dsp:cNvSpPr/>
      </dsp:nvSpPr>
      <dsp:spPr>
        <a:xfrm>
          <a:off x="0" y="1948819"/>
          <a:ext cx="7003777" cy="0"/>
        </a:xfrm>
        <a:prstGeom prst="line">
          <a:avLst/>
        </a:prstGeom>
        <a:solidFill>
          <a:schemeClr val="accent2">
            <a:hueOff val="4793348"/>
            <a:satOff val="15656"/>
            <a:lumOff val="-13333"/>
            <a:alphaOff val="0"/>
          </a:schemeClr>
        </a:solidFill>
        <a:ln w="12700" cap="flat" cmpd="sng" algn="ctr">
          <a:solidFill>
            <a:schemeClr val="accent2">
              <a:hueOff val="4793348"/>
              <a:satOff val="15656"/>
              <a:lumOff val="-1333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161A34-3841-49A8-B20D-1390CED17C5A}">
      <dsp:nvSpPr>
        <dsp:cNvPr id="0" name=""/>
        <dsp:cNvSpPr/>
      </dsp:nvSpPr>
      <dsp:spPr>
        <a:xfrm>
          <a:off x="0" y="1948819"/>
          <a:ext cx="7003777" cy="19459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b="1" kern="1200" dirty="0"/>
            <a:t>What am I hoping for in this dialogue</a:t>
          </a:r>
          <a:r>
            <a:rPr lang="en-US" sz="2500" kern="1200" dirty="0"/>
            <a:t>? What questions can I ask that will help me understand their beliefs, customs, values, and perspectives better? </a:t>
          </a:r>
        </a:p>
      </dsp:txBody>
      <dsp:txXfrm>
        <a:off x="0" y="1948819"/>
        <a:ext cx="7003777" cy="1945966"/>
      </dsp:txXfrm>
    </dsp:sp>
    <dsp:sp modelId="{1206DC21-0AE9-4A81-9427-4147BB7D59E2}">
      <dsp:nvSpPr>
        <dsp:cNvPr id="0" name=""/>
        <dsp:cNvSpPr/>
      </dsp:nvSpPr>
      <dsp:spPr>
        <a:xfrm>
          <a:off x="0" y="3894785"/>
          <a:ext cx="7003777" cy="0"/>
        </a:xfrm>
        <a:prstGeom prst="line">
          <a:avLst/>
        </a:prstGeom>
        <a:solidFill>
          <a:schemeClr val="accent2">
            <a:hueOff val="9586696"/>
            <a:satOff val="31313"/>
            <a:lumOff val="-26666"/>
            <a:alphaOff val="0"/>
          </a:schemeClr>
        </a:solidFill>
        <a:ln w="12700" cap="flat" cmpd="sng" algn="ctr">
          <a:solidFill>
            <a:schemeClr val="accent2">
              <a:hueOff val="9586696"/>
              <a:satOff val="31313"/>
              <a:lumOff val="-2666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CC7CF1-2BBF-4BD2-AA03-484AAED2C507}">
      <dsp:nvSpPr>
        <dsp:cNvPr id="0" name=""/>
        <dsp:cNvSpPr/>
      </dsp:nvSpPr>
      <dsp:spPr>
        <a:xfrm>
          <a:off x="0" y="3894785"/>
          <a:ext cx="7003777" cy="19459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b="1" kern="1200" dirty="0"/>
            <a:t>What can I bring to the conversation? </a:t>
          </a:r>
          <a:r>
            <a:rPr lang="en-US" sz="2500" kern="1200" dirty="0"/>
            <a:t>How might my values help me be open to finding common ground and commitments? </a:t>
          </a:r>
        </a:p>
      </dsp:txBody>
      <dsp:txXfrm>
        <a:off x="0" y="3894785"/>
        <a:ext cx="7003777" cy="1945966"/>
      </dsp:txXfrm>
    </dsp:sp>
  </dsp:spTree>
</dsp:drawing>
</file>

<file path=ppt/diagrams/layout1.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E78502-23AB-4426-8753-79781B8E22BE}" type="datetimeFigureOut">
              <a:rPr lang="en-US" smtClean="0"/>
              <a:t>9/12/2025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5D8301-2521-415B-B4AF-F596D06AAB5B}" type="slidenum">
              <a:rPr lang="en-US" smtClean="0"/>
              <a:t>‹#›</a:t>
            </a:fld>
            <a:endParaRPr lang="en-US" dirty="0"/>
          </a:p>
        </p:txBody>
      </p:sp>
    </p:spTree>
    <p:extLst>
      <p:ext uri="{BB962C8B-B14F-4D97-AF65-F5344CB8AC3E}">
        <p14:creationId xmlns:p14="http://schemas.microsoft.com/office/powerpoint/2010/main" val="1651980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5D8301-2521-415B-B4AF-F596D06AAB5B}" type="slidenum">
              <a:rPr lang="en-US" smtClean="0"/>
              <a:t>1</a:t>
            </a:fld>
            <a:endParaRPr lang="en-US" dirty="0"/>
          </a:p>
        </p:txBody>
      </p:sp>
    </p:spTree>
    <p:extLst>
      <p:ext uri="{BB962C8B-B14F-4D97-AF65-F5344CB8AC3E}">
        <p14:creationId xmlns:p14="http://schemas.microsoft.com/office/powerpoint/2010/main" val="123220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2030FA-EA93-E3BB-9862-F76F97DC0A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AA8CDF-281D-3C57-A911-323D883779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BC52BC-236F-E056-A527-E1A58B4113C9}"/>
              </a:ext>
            </a:extLst>
          </p:cNvPr>
          <p:cNvSpPr>
            <a:spLocks noGrp="1"/>
          </p:cNvSpPr>
          <p:nvPr>
            <p:ph type="body" idx="1"/>
          </p:nvPr>
        </p:nvSpPr>
        <p:spPr/>
        <p:txBody>
          <a:bodyPr/>
          <a:lstStyle/>
          <a:p>
            <a:r>
              <a:rPr lang="en-US" dirty="0"/>
              <a:t>In small groups, we will now discuss these questions.</a:t>
            </a:r>
          </a:p>
          <a:p>
            <a:endParaRPr lang="en-US" dirty="0"/>
          </a:p>
          <a:p>
            <a:pPr marL="228600" indent="-228600">
              <a:buAutoNum type="arabicPeriod"/>
            </a:pPr>
            <a:r>
              <a:rPr lang="en-US" dirty="0"/>
              <a:t>When Jesus tested her faith, how did the Syrophoenician woman react? </a:t>
            </a:r>
          </a:p>
          <a:p>
            <a:pPr marL="228600" indent="-228600">
              <a:buAutoNum type="arabicPeriod"/>
            </a:pPr>
            <a:r>
              <a:rPr lang="en-US" dirty="0"/>
              <a:t>2. What does this passage teach about Jesus’ mission? </a:t>
            </a:r>
          </a:p>
          <a:p>
            <a:pPr marL="228600" indent="-228600">
              <a:buAutoNum type="arabicPeriod"/>
            </a:pPr>
            <a:r>
              <a:rPr lang="en-US" dirty="0"/>
              <a:t>3. What does this teach us about how the Church is intended to be? </a:t>
            </a:r>
          </a:p>
          <a:p>
            <a:endParaRPr lang="en-US" dirty="0"/>
          </a:p>
          <a:p>
            <a:r>
              <a:rPr lang="en-US" dirty="0"/>
              <a:t>Note for facilitator – 20 minutes total for scripture reflection and sharing</a:t>
            </a:r>
          </a:p>
        </p:txBody>
      </p:sp>
      <p:sp>
        <p:nvSpPr>
          <p:cNvPr id="4" name="Slide Number Placeholder 3">
            <a:extLst>
              <a:ext uri="{FF2B5EF4-FFF2-40B4-BE49-F238E27FC236}">
                <a16:creationId xmlns:a16="http://schemas.microsoft.com/office/drawing/2014/main" id="{34003908-9B8D-A7C4-47F1-CF7C0AA3AA6C}"/>
              </a:ext>
            </a:extLst>
          </p:cNvPr>
          <p:cNvSpPr>
            <a:spLocks noGrp="1"/>
          </p:cNvSpPr>
          <p:nvPr>
            <p:ph type="sldNum" sz="quarter" idx="5"/>
          </p:nvPr>
        </p:nvSpPr>
        <p:spPr/>
        <p:txBody>
          <a:bodyPr/>
          <a:lstStyle/>
          <a:p>
            <a:fld id="{A35D8301-2521-415B-B4AF-F596D06AAB5B}" type="slidenum">
              <a:rPr lang="en-US" smtClean="0"/>
              <a:t>10</a:t>
            </a:fld>
            <a:endParaRPr lang="en-US" dirty="0"/>
          </a:p>
        </p:txBody>
      </p:sp>
    </p:spTree>
    <p:extLst>
      <p:ext uri="{BB962C8B-B14F-4D97-AF65-F5344CB8AC3E}">
        <p14:creationId xmlns:p14="http://schemas.microsoft.com/office/powerpoint/2010/main" val="9689827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now explore the theme of culture.</a:t>
            </a:r>
          </a:p>
        </p:txBody>
      </p:sp>
      <p:sp>
        <p:nvSpPr>
          <p:cNvPr id="4" name="Slide Number Placeholder 3"/>
          <p:cNvSpPr>
            <a:spLocks noGrp="1"/>
          </p:cNvSpPr>
          <p:nvPr>
            <p:ph type="sldNum" sz="quarter" idx="5"/>
          </p:nvPr>
        </p:nvSpPr>
        <p:spPr/>
        <p:txBody>
          <a:bodyPr/>
          <a:lstStyle/>
          <a:p>
            <a:fld id="{A35D8301-2521-415B-B4AF-F596D06AAB5B}" type="slidenum">
              <a:rPr lang="en-US" smtClean="0"/>
              <a:t>11</a:t>
            </a:fld>
            <a:endParaRPr lang="en-US" dirty="0"/>
          </a:p>
        </p:txBody>
      </p:sp>
    </p:spTree>
    <p:extLst>
      <p:ext uri="{BB962C8B-B14F-4D97-AF65-F5344CB8AC3E}">
        <p14:creationId xmlns:p14="http://schemas.microsoft.com/office/powerpoint/2010/main" val="7838029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of all, what do we mean by culture?</a:t>
            </a:r>
          </a:p>
          <a:p>
            <a:endParaRPr lang="en-US" dirty="0"/>
          </a:p>
          <a:p>
            <a:r>
              <a:rPr lang="en-US" dirty="0"/>
              <a:t>Cultures have ideas and ways of expressing them. Cultures have beliefs about God, themselves, and others. Cultures carry values that shape their ways of living and interacting with others. Cultures have a language that conveys their ideas, feelings, and ways of living. </a:t>
            </a:r>
          </a:p>
        </p:txBody>
      </p:sp>
      <p:sp>
        <p:nvSpPr>
          <p:cNvPr id="4" name="Slide Number Placeholder 3"/>
          <p:cNvSpPr>
            <a:spLocks noGrp="1"/>
          </p:cNvSpPr>
          <p:nvPr>
            <p:ph type="sldNum" sz="quarter" idx="5"/>
          </p:nvPr>
        </p:nvSpPr>
        <p:spPr/>
        <p:txBody>
          <a:bodyPr/>
          <a:lstStyle/>
          <a:p>
            <a:fld id="{A35D8301-2521-415B-B4AF-F596D06AAB5B}" type="slidenum">
              <a:rPr lang="en-US" smtClean="0"/>
              <a:t>12</a:t>
            </a:fld>
            <a:endParaRPr lang="en-US" dirty="0"/>
          </a:p>
        </p:txBody>
      </p:sp>
    </p:spTree>
    <p:extLst>
      <p:ext uri="{BB962C8B-B14F-4D97-AF65-F5344CB8AC3E}">
        <p14:creationId xmlns:p14="http://schemas.microsoft.com/office/powerpoint/2010/main" val="26268848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3BB50F-B113-A87B-608E-21ED9DBB70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92835C-D411-72FB-EB1A-F82982DAF4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A6F16C-40E6-0B95-7A1E-165EDB95D45E}"/>
              </a:ext>
            </a:extLst>
          </p:cNvPr>
          <p:cNvSpPr>
            <a:spLocks noGrp="1"/>
          </p:cNvSpPr>
          <p:nvPr>
            <p:ph type="body" idx="1"/>
          </p:nvPr>
        </p:nvSpPr>
        <p:spPr/>
        <p:txBody>
          <a:bodyPr/>
          <a:lstStyle/>
          <a:p>
            <a:pPr marL="0" indent="0">
              <a:buNone/>
            </a:pPr>
            <a:r>
              <a:rPr lang="en-US" sz="1600" b="1" dirty="0">
                <a:solidFill>
                  <a:schemeClr val="tx2"/>
                </a:solidFill>
              </a:rPr>
              <a:t>Cultures have behaviors. </a:t>
            </a:r>
          </a:p>
          <a:p>
            <a:pPr marL="0" indent="0">
              <a:buNone/>
            </a:pPr>
            <a:r>
              <a:rPr lang="en-US" sz="1200" dirty="0">
                <a:solidFill>
                  <a:schemeClr val="tx2"/>
                </a:solidFill>
              </a:rPr>
              <a:t>Cultures have rules about what is proper and improper behavior. Roles—for example, within the family—have distinctive features. Cultures have ways of celebrating and extending hospitality</a:t>
            </a:r>
          </a:p>
        </p:txBody>
      </p:sp>
      <p:sp>
        <p:nvSpPr>
          <p:cNvPr id="4" name="Slide Number Placeholder 3">
            <a:extLst>
              <a:ext uri="{FF2B5EF4-FFF2-40B4-BE49-F238E27FC236}">
                <a16:creationId xmlns:a16="http://schemas.microsoft.com/office/drawing/2014/main" id="{A654FF46-991C-BCEB-DE29-C46D858B550A}"/>
              </a:ext>
            </a:extLst>
          </p:cNvPr>
          <p:cNvSpPr>
            <a:spLocks noGrp="1"/>
          </p:cNvSpPr>
          <p:nvPr>
            <p:ph type="sldNum" sz="quarter" idx="5"/>
          </p:nvPr>
        </p:nvSpPr>
        <p:spPr/>
        <p:txBody>
          <a:bodyPr/>
          <a:lstStyle/>
          <a:p>
            <a:fld id="{A35D8301-2521-415B-B4AF-F596D06AAB5B}" type="slidenum">
              <a:rPr lang="en-US" smtClean="0"/>
              <a:t>13</a:t>
            </a:fld>
            <a:endParaRPr lang="en-US" dirty="0"/>
          </a:p>
        </p:txBody>
      </p:sp>
    </p:spTree>
    <p:extLst>
      <p:ext uri="{BB962C8B-B14F-4D97-AF65-F5344CB8AC3E}">
        <p14:creationId xmlns:p14="http://schemas.microsoft.com/office/powerpoint/2010/main" val="21502592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84BED4-0E98-7514-3E12-9F0B266035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77C704-F1DA-E4F9-0E21-B8EB5BFF55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8C8482-8512-225A-8259-99414F28AE01}"/>
              </a:ext>
            </a:extLst>
          </p:cNvPr>
          <p:cNvSpPr>
            <a:spLocks noGrp="1"/>
          </p:cNvSpPr>
          <p:nvPr>
            <p:ph type="body" idx="1"/>
          </p:nvPr>
        </p:nvSpPr>
        <p:spPr/>
        <p:txBody>
          <a:bodyPr/>
          <a:lstStyle/>
          <a:p>
            <a:pPr marL="0" indent="0">
              <a:buNone/>
            </a:pPr>
            <a:r>
              <a:rPr lang="en-US" sz="1600" b="1" dirty="0">
                <a:solidFill>
                  <a:schemeClr val="tx2"/>
                </a:solidFill>
              </a:rPr>
              <a:t>Cultures have behaviors. </a:t>
            </a:r>
          </a:p>
          <a:p>
            <a:pPr marL="0" indent="0">
              <a:buNone/>
            </a:pPr>
            <a:r>
              <a:rPr lang="en-US" sz="1200" dirty="0">
                <a:solidFill>
                  <a:schemeClr val="tx2"/>
                </a:solidFill>
              </a:rPr>
              <a:t>Cultures have rules about what is proper and improper behavior. Roles—for example, within the family—have distinctive features. Cultures have ways of celebrating and extending hospitality</a:t>
            </a:r>
          </a:p>
        </p:txBody>
      </p:sp>
      <p:sp>
        <p:nvSpPr>
          <p:cNvPr id="4" name="Slide Number Placeholder 3">
            <a:extLst>
              <a:ext uri="{FF2B5EF4-FFF2-40B4-BE49-F238E27FC236}">
                <a16:creationId xmlns:a16="http://schemas.microsoft.com/office/drawing/2014/main" id="{BAFE82FC-B09F-34CB-A8E3-1134FE229E98}"/>
              </a:ext>
            </a:extLst>
          </p:cNvPr>
          <p:cNvSpPr>
            <a:spLocks noGrp="1"/>
          </p:cNvSpPr>
          <p:nvPr>
            <p:ph type="sldNum" sz="quarter" idx="5"/>
          </p:nvPr>
        </p:nvSpPr>
        <p:spPr/>
        <p:txBody>
          <a:bodyPr/>
          <a:lstStyle/>
          <a:p>
            <a:fld id="{A35D8301-2521-415B-B4AF-F596D06AAB5B}" type="slidenum">
              <a:rPr lang="en-US" smtClean="0"/>
              <a:t>14</a:t>
            </a:fld>
            <a:endParaRPr lang="en-US" dirty="0"/>
          </a:p>
        </p:txBody>
      </p:sp>
    </p:spTree>
    <p:extLst>
      <p:ext uri="{BB962C8B-B14F-4D97-AF65-F5344CB8AC3E}">
        <p14:creationId xmlns:p14="http://schemas.microsoft.com/office/powerpoint/2010/main" val="15452978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A5BE12-E3C3-9D50-13EB-F4EA84BD69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C3D9AC-4BC9-DA01-79EC-E87A862F5A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3F2962-608D-AFF1-1BB0-7F48E76F2C84}"/>
              </a:ext>
            </a:extLst>
          </p:cNvPr>
          <p:cNvSpPr>
            <a:spLocks noGrp="1"/>
          </p:cNvSpPr>
          <p:nvPr>
            <p:ph type="body" idx="1"/>
          </p:nvPr>
        </p:nvSpPr>
        <p:spPr/>
        <p:txBody>
          <a:bodyPr/>
          <a:lstStyle/>
          <a:p>
            <a:r>
              <a:rPr lang="en-US" dirty="0"/>
              <a:t>What is cultural humility?</a:t>
            </a:r>
          </a:p>
          <a:p>
            <a:endParaRPr lang="en-US" dirty="0"/>
          </a:p>
          <a:p>
            <a:r>
              <a:rPr lang="en-US" dirty="0"/>
              <a:t>According to diversity expert Michael Wheeler, Cultural humility means entering a relationship with another person with the intention of honoring their beliefs, customs, and values. It is an ongoing process of self-exploration, self-critique, and willingness to learn from others.</a:t>
            </a:r>
          </a:p>
        </p:txBody>
      </p:sp>
      <p:sp>
        <p:nvSpPr>
          <p:cNvPr id="4" name="Slide Number Placeholder 3">
            <a:extLst>
              <a:ext uri="{FF2B5EF4-FFF2-40B4-BE49-F238E27FC236}">
                <a16:creationId xmlns:a16="http://schemas.microsoft.com/office/drawing/2014/main" id="{FE2CFCA4-0F29-85A3-0008-521593882295}"/>
              </a:ext>
            </a:extLst>
          </p:cNvPr>
          <p:cNvSpPr>
            <a:spLocks noGrp="1"/>
          </p:cNvSpPr>
          <p:nvPr>
            <p:ph type="sldNum" sz="quarter" idx="5"/>
          </p:nvPr>
        </p:nvSpPr>
        <p:spPr/>
        <p:txBody>
          <a:bodyPr/>
          <a:lstStyle/>
          <a:p>
            <a:fld id="{A35D8301-2521-415B-B4AF-F596D06AAB5B}" type="slidenum">
              <a:rPr lang="en-US" smtClean="0"/>
              <a:t>15</a:t>
            </a:fld>
            <a:endParaRPr lang="en-US" dirty="0"/>
          </a:p>
        </p:txBody>
      </p:sp>
    </p:spTree>
    <p:extLst>
      <p:ext uri="{BB962C8B-B14F-4D97-AF65-F5344CB8AC3E}">
        <p14:creationId xmlns:p14="http://schemas.microsoft.com/office/powerpoint/2010/main" val="35180706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attributes of cultural humility:</a:t>
            </a:r>
          </a:p>
          <a:p>
            <a:pPr marL="171450" indent="-171450">
              <a:buFont typeface="Arial" panose="020B0604020202020204" pitchFamily="34" charset="0"/>
              <a:buChar char="•"/>
            </a:pPr>
            <a:r>
              <a:rPr lang="en-US" dirty="0"/>
              <a:t>openness </a:t>
            </a:r>
          </a:p>
          <a:p>
            <a:pPr marL="171450" indent="-171450">
              <a:buFont typeface="Arial" panose="020B0604020202020204" pitchFamily="34" charset="0"/>
              <a:buChar char="•"/>
            </a:pPr>
            <a:r>
              <a:rPr lang="en-US" dirty="0"/>
              <a:t>self-reflection and awareness </a:t>
            </a:r>
          </a:p>
          <a:p>
            <a:pPr marL="171450" indent="-171450">
              <a:buFont typeface="Arial" panose="020B0604020202020204" pitchFamily="34" charset="0"/>
              <a:buChar char="•"/>
            </a:pPr>
            <a:r>
              <a:rPr lang="en-US" dirty="0"/>
              <a:t>lifelong learning </a:t>
            </a:r>
          </a:p>
          <a:p>
            <a:pPr marL="171450" indent="-171450">
              <a:buFont typeface="Arial" panose="020B0604020202020204" pitchFamily="34" charset="0"/>
              <a:buChar char="•"/>
            </a:pPr>
            <a:r>
              <a:rPr lang="en-US" dirty="0"/>
              <a:t>institutional accountability </a:t>
            </a:r>
          </a:p>
          <a:p>
            <a:pPr marL="171450" indent="-171450">
              <a:buFont typeface="Arial" panose="020B0604020202020204" pitchFamily="34" charset="0"/>
              <a:buChar char="•"/>
            </a:pPr>
            <a:r>
              <a:rPr lang="en-US" dirty="0"/>
              <a:t>empathy and compassion </a:t>
            </a:r>
          </a:p>
          <a:p>
            <a:pPr marL="171450" indent="-171450">
              <a:buFont typeface="Arial" panose="020B0604020202020204" pitchFamily="34" charset="0"/>
              <a:buChar char="•"/>
            </a:pPr>
            <a:r>
              <a:rPr lang="en-US" dirty="0"/>
              <a:t>to be “other-oriented” </a:t>
            </a:r>
          </a:p>
          <a:p>
            <a:pPr marL="171450" indent="-171450">
              <a:buFont typeface="Arial" panose="020B0604020202020204" pitchFamily="34" charset="0"/>
              <a:buChar char="•"/>
            </a:pPr>
            <a:r>
              <a:rPr lang="en-US" dirty="0"/>
              <a:t>acknowledging power imbalances and balancing power imbalances</a:t>
            </a:r>
          </a:p>
        </p:txBody>
      </p:sp>
      <p:sp>
        <p:nvSpPr>
          <p:cNvPr id="4" name="Slide Number Placeholder 3"/>
          <p:cNvSpPr>
            <a:spLocks noGrp="1"/>
          </p:cNvSpPr>
          <p:nvPr>
            <p:ph type="sldNum" sz="quarter" idx="5"/>
          </p:nvPr>
        </p:nvSpPr>
        <p:spPr/>
        <p:txBody>
          <a:bodyPr/>
          <a:lstStyle/>
          <a:p>
            <a:fld id="{A35D8301-2521-415B-B4AF-F596D06AAB5B}" type="slidenum">
              <a:rPr lang="en-US" smtClean="0"/>
              <a:t>16</a:t>
            </a:fld>
            <a:endParaRPr lang="en-US" dirty="0"/>
          </a:p>
        </p:txBody>
      </p:sp>
    </p:spTree>
    <p:extLst>
      <p:ext uri="{BB962C8B-B14F-4D97-AF65-F5344CB8AC3E}">
        <p14:creationId xmlns:p14="http://schemas.microsoft.com/office/powerpoint/2010/main" val="1460033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intercultural competence?</a:t>
            </a:r>
          </a:p>
          <a:p>
            <a:endParaRPr lang="en-US" dirty="0"/>
          </a:p>
          <a:p>
            <a:r>
              <a:rPr lang="en-US" dirty="0"/>
              <a:t>Intercultural competence is communicating, relating, and working across cultural boundaries. It involves developing capacity in knowledge, skills, and attitudes. If you are a member of a culture other than the prevailing one, you have already learned a considerable amount about intercultural communication because you have had to survive in the prevailing culture. To gain intercultural competence, prevailing-culture people may have to learn to think in cultural categories before they can exercise greater competency in moving across cultures. </a:t>
            </a:r>
          </a:p>
        </p:txBody>
      </p:sp>
      <p:sp>
        <p:nvSpPr>
          <p:cNvPr id="4" name="Slide Number Placeholder 3"/>
          <p:cNvSpPr>
            <a:spLocks noGrp="1"/>
          </p:cNvSpPr>
          <p:nvPr>
            <p:ph type="sldNum" sz="quarter" idx="5"/>
          </p:nvPr>
        </p:nvSpPr>
        <p:spPr/>
        <p:txBody>
          <a:bodyPr/>
          <a:lstStyle/>
          <a:p>
            <a:fld id="{A35D8301-2521-415B-B4AF-F596D06AAB5B}" type="slidenum">
              <a:rPr lang="en-US" smtClean="0"/>
              <a:t>17</a:t>
            </a:fld>
            <a:endParaRPr lang="en-US" dirty="0"/>
          </a:p>
        </p:txBody>
      </p:sp>
    </p:spTree>
    <p:extLst>
      <p:ext uri="{BB962C8B-B14F-4D97-AF65-F5344CB8AC3E}">
        <p14:creationId xmlns:p14="http://schemas.microsoft.com/office/powerpoint/2010/main" val="27186396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Knowledge involves the following: </a:t>
            </a:r>
          </a:p>
          <a:p>
            <a:r>
              <a:rPr lang="en-US" dirty="0"/>
              <a:t>Knowledge of more than one perspective on things </a:t>
            </a:r>
          </a:p>
          <a:p>
            <a:r>
              <a:rPr lang="en-US" dirty="0"/>
              <a:t>Knowledge of different interpretations of the same cultural reality </a:t>
            </a:r>
          </a:p>
          <a:p>
            <a:r>
              <a:rPr lang="en-US" dirty="0"/>
              <a:t>Knowledge of general dynamics of intercultural communication </a:t>
            </a:r>
          </a:p>
          <a:p>
            <a:r>
              <a:rPr lang="en-US" dirty="0"/>
              <a:t>Knowledge of more than one's first language</a:t>
            </a:r>
          </a:p>
        </p:txBody>
      </p:sp>
      <p:sp>
        <p:nvSpPr>
          <p:cNvPr id="4" name="Slide Number Placeholder 3"/>
          <p:cNvSpPr>
            <a:spLocks noGrp="1"/>
          </p:cNvSpPr>
          <p:nvPr>
            <p:ph type="sldNum" sz="quarter" idx="5"/>
          </p:nvPr>
        </p:nvSpPr>
        <p:spPr/>
        <p:txBody>
          <a:bodyPr/>
          <a:lstStyle/>
          <a:p>
            <a:fld id="{A35D8301-2521-415B-B4AF-F596D06AAB5B}" type="slidenum">
              <a:rPr lang="en-US" smtClean="0"/>
              <a:t>18</a:t>
            </a:fld>
            <a:endParaRPr lang="en-US" dirty="0"/>
          </a:p>
        </p:txBody>
      </p:sp>
    </p:spTree>
    <p:extLst>
      <p:ext uri="{BB962C8B-B14F-4D97-AF65-F5344CB8AC3E}">
        <p14:creationId xmlns:p14="http://schemas.microsoft.com/office/powerpoint/2010/main" val="5210717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AFBB66-8460-D196-59EF-4BE77D7BE0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60451B-1A13-338A-B65C-0783152671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977760-EF04-8C81-7257-AACA110E7B00}"/>
              </a:ext>
            </a:extLst>
          </p:cNvPr>
          <p:cNvSpPr>
            <a:spLocks noGrp="1"/>
          </p:cNvSpPr>
          <p:nvPr>
            <p:ph type="body" idx="1"/>
          </p:nvPr>
        </p:nvSpPr>
        <p:spPr/>
        <p:txBody>
          <a:bodyPr/>
          <a:lstStyle/>
          <a:p>
            <a:r>
              <a:rPr lang="en-US" dirty="0"/>
              <a:t>Skills entail the following: </a:t>
            </a:r>
          </a:p>
          <a:p>
            <a:r>
              <a:rPr lang="en-US" dirty="0"/>
              <a:t>Ability to empathize</a:t>
            </a:r>
          </a:p>
          <a:p>
            <a:r>
              <a:rPr lang="en-US" dirty="0"/>
              <a:t> Ability to tolerate ambiguity </a:t>
            </a:r>
          </a:p>
          <a:p>
            <a:r>
              <a:rPr lang="en-US" dirty="0"/>
              <a:t>Ability to adapt communication and behavior </a:t>
            </a:r>
          </a:p>
        </p:txBody>
      </p:sp>
      <p:sp>
        <p:nvSpPr>
          <p:cNvPr id="4" name="Slide Number Placeholder 3">
            <a:extLst>
              <a:ext uri="{FF2B5EF4-FFF2-40B4-BE49-F238E27FC236}">
                <a16:creationId xmlns:a16="http://schemas.microsoft.com/office/drawing/2014/main" id="{3D030457-1D6C-9738-EE7C-59434B11B335}"/>
              </a:ext>
            </a:extLst>
          </p:cNvPr>
          <p:cNvSpPr>
            <a:spLocks noGrp="1"/>
          </p:cNvSpPr>
          <p:nvPr>
            <p:ph type="sldNum" sz="quarter" idx="5"/>
          </p:nvPr>
        </p:nvSpPr>
        <p:spPr/>
        <p:txBody>
          <a:bodyPr/>
          <a:lstStyle/>
          <a:p>
            <a:fld id="{A35D8301-2521-415B-B4AF-F596D06AAB5B}" type="slidenum">
              <a:rPr lang="en-US" smtClean="0"/>
              <a:t>19</a:t>
            </a:fld>
            <a:endParaRPr lang="en-US" dirty="0"/>
          </a:p>
        </p:txBody>
      </p:sp>
    </p:spTree>
    <p:extLst>
      <p:ext uri="{BB962C8B-B14F-4D97-AF65-F5344CB8AC3E}">
        <p14:creationId xmlns:p14="http://schemas.microsoft.com/office/powerpoint/2010/main" val="3355501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participants and facilitate introductions as appropriate</a:t>
            </a:r>
          </a:p>
          <a:p>
            <a:endParaRPr lang="en-US" dirty="0"/>
          </a:p>
          <a:p>
            <a:r>
              <a:rPr lang="en-US" dirty="0"/>
              <a:t>Note to Facilitator: Be aware of who is in your group and consider how building a bridge to alternative perspectives will differ based on who is taking part. For example, biases might stem from other differences besides cultural, ethnic, and racial (for example: geographic location such as urban v. rural, economic status, education level, and occupation, can all influence perspective). </a:t>
            </a:r>
          </a:p>
        </p:txBody>
      </p:sp>
      <p:sp>
        <p:nvSpPr>
          <p:cNvPr id="4" name="Slide Number Placeholder 3"/>
          <p:cNvSpPr>
            <a:spLocks noGrp="1"/>
          </p:cNvSpPr>
          <p:nvPr>
            <p:ph type="sldNum" sz="quarter" idx="5"/>
          </p:nvPr>
        </p:nvSpPr>
        <p:spPr/>
        <p:txBody>
          <a:bodyPr/>
          <a:lstStyle/>
          <a:p>
            <a:fld id="{A35D8301-2521-415B-B4AF-F596D06AAB5B}" type="slidenum">
              <a:rPr lang="en-US" smtClean="0"/>
              <a:t>2</a:t>
            </a:fld>
            <a:endParaRPr lang="en-US" dirty="0"/>
          </a:p>
        </p:txBody>
      </p:sp>
    </p:spTree>
    <p:extLst>
      <p:ext uri="{BB962C8B-B14F-4D97-AF65-F5344CB8AC3E}">
        <p14:creationId xmlns:p14="http://schemas.microsoft.com/office/powerpoint/2010/main" val="38469658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52E7E0-E929-0C7D-3E10-CDFF4444D1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8AAE3D-3E95-41F3-EE48-3F19E2C49E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BDF605-F9E9-ADB8-4C22-C1CE690322D8}"/>
              </a:ext>
            </a:extLst>
          </p:cNvPr>
          <p:cNvSpPr>
            <a:spLocks noGrp="1"/>
          </p:cNvSpPr>
          <p:nvPr>
            <p:ph type="body" idx="1"/>
          </p:nvPr>
        </p:nvSpPr>
        <p:spPr/>
        <p:txBody>
          <a:bodyPr/>
          <a:lstStyle/>
          <a:p>
            <a:r>
              <a:rPr lang="en-US" dirty="0"/>
              <a:t>Attitudes include the following: </a:t>
            </a:r>
          </a:p>
          <a:p>
            <a:r>
              <a:rPr lang="en-US" dirty="0"/>
              <a:t>Openness to others and other cultures </a:t>
            </a:r>
          </a:p>
          <a:p>
            <a:r>
              <a:rPr lang="en-US" dirty="0"/>
              <a:t>Wanting to learn and engage different cultures </a:t>
            </a:r>
          </a:p>
          <a:p>
            <a:r>
              <a:rPr lang="en-US" dirty="0"/>
              <a:t>Understanding intercultural interaction as a way of life, not a problem to be solved </a:t>
            </a:r>
          </a:p>
          <a:p>
            <a:r>
              <a:rPr lang="en-US" dirty="0"/>
              <a:t>Mindfulness</a:t>
            </a:r>
          </a:p>
        </p:txBody>
      </p:sp>
      <p:sp>
        <p:nvSpPr>
          <p:cNvPr id="4" name="Slide Number Placeholder 3">
            <a:extLst>
              <a:ext uri="{FF2B5EF4-FFF2-40B4-BE49-F238E27FC236}">
                <a16:creationId xmlns:a16="http://schemas.microsoft.com/office/drawing/2014/main" id="{3CD96AB7-F775-2646-DB15-65F2F91C7056}"/>
              </a:ext>
            </a:extLst>
          </p:cNvPr>
          <p:cNvSpPr>
            <a:spLocks noGrp="1"/>
          </p:cNvSpPr>
          <p:nvPr>
            <p:ph type="sldNum" sz="quarter" idx="5"/>
          </p:nvPr>
        </p:nvSpPr>
        <p:spPr/>
        <p:txBody>
          <a:bodyPr/>
          <a:lstStyle/>
          <a:p>
            <a:fld id="{A35D8301-2521-415B-B4AF-F596D06AAB5B}" type="slidenum">
              <a:rPr lang="en-US" smtClean="0"/>
              <a:t>20</a:t>
            </a:fld>
            <a:endParaRPr lang="en-US" dirty="0"/>
          </a:p>
        </p:txBody>
      </p:sp>
    </p:spTree>
    <p:extLst>
      <p:ext uri="{BB962C8B-B14F-4D97-AF65-F5344CB8AC3E}">
        <p14:creationId xmlns:p14="http://schemas.microsoft.com/office/powerpoint/2010/main" val="31296305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 few moments we will break into small groups for an exercise of a graced conversation.</a:t>
            </a:r>
          </a:p>
          <a:p>
            <a:endParaRPr lang="en-US" dirty="0"/>
          </a:p>
          <a:p>
            <a:r>
              <a:rPr lang="en-US" dirty="0"/>
              <a:t>First, take five minutes for individual reflection. Consider someone with a different perspective than you do (faith, race, culture, gender, politics, etc.). Imagine having a conversation to get to know the person better and to find points of encounter and commonality. </a:t>
            </a:r>
          </a:p>
          <a:p>
            <a:endParaRPr lang="en-US" dirty="0"/>
          </a:p>
          <a:p>
            <a:r>
              <a:rPr lang="en-US" dirty="0"/>
              <a:t>Consider your answers to the following questions for discussion in your breakout group. </a:t>
            </a:r>
          </a:p>
          <a:p>
            <a:pPr marL="228600" indent="-228600">
              <a:buAutoNum type="arabicPeriod"/>
            </a:pPr>
            <a:r>
              <a:rPr lang="en-US" dirty="0"/>
              <a:t>What can I learn from this person? As a child of God, he or she is my sister or brother, not a challenge to overcome but rather a collaborator in the search for common ground. </a:t>
            </a:r>
          </a:p>
          <a:p>
            <a:pPr marL="228600" indent="-228600">
              <a:buAutoNum type="arabicPeriod"/>
            </a:pPr>
            <a:r>
              <a:rPr lang="en-US" dirty="0"/>
              <a:t>What am I hoping for in this dialogue? What questions can I ask that will help me understand their beliefs, customs, values, and perspectives better? </a:t>
            </a:r>
          </a:p>
          <a:p>
            <a:pPr marL="228600" indent="-228600">
              <a:buAutoNum type="arabicPeriod"/>
            </a:pPr>
            <a:r>
              <a:rPr lang="en-US" dirty="0"/>
              <a:t>What can I bring to the conversation? How might my values help me be open to finding common ground and commitments? </a:t>
            </a:r>
          </a:p>
          <a:p>
            <a:pPr marL="228600" indent="-228600">
              <a:buAutoNum type="arabicPeriod"/>
            </a:pPr>
            <a:endParaRPr lang="en-US" dirty="0"/>
          </a:p>
          <a:p>
            <a:pPr marL="0" indent="0">
              <a:buNone/>
            </a:pPr>
            <a:r>
              <a:rPr lang="en-US" dirty="0"/>
              <a:t>After the quiet, share your reflections in your small group for 15 minutes.</a:t>
            </a:r>
          </a:p>
          <a:p>
            <a:pPr marL="0" indent="0">
              <a:buNone/>
            </a:pPr>
            <a:endParaRPr lang="en-US" dirty="0"/>
          </a:p>
          <a:p>
            <a:pPr marL="0" indent="0">
              <a:buNone/>
            </a:pPr>
            <a:r>
              <a:rPr lang="en-US" dirty="0"/>
              <a:t>After the small group, as time allows, invite participants to share a salient point from each breakout group that considers the ways this type of reflection could help diverse communities walk together in the Church.</a:t>
            </a:r>
          </a:p>
        </p:txBody>
      </p:sp>
      <p:sp>
        <p:nvSpPr>
          <p:cNvPr id="4" name="Slide Number Placeholder 3"/>
          <p:cNvSpPr>
            <a:spLocks noGrp="1"/>
          </p:cNvSpPr>
          <p:nvPr>
            <p:ph type="sldNum" sz="quarter" idx="5"/>
          </p:nvPr>
        </p:nvSpPr>
        <p:spPr/>
        <p:txBody>
          <a:bodyPr/>
          <a:lstStyle/>
          <a:p>
            <a:fld id="{A35D8301-2521-415B-B4AF-F596D06AAB5B}" type="slidenum">
              <a:rPr lang="en-US" smtClean="0"/>
              <a:t>21</a:t>
            </a:fld>
            <a:endParaRPr lang="en-US" dirty="0"/>
          </a:p>
        </p:txBody>
      </p:sp>
    </p:spTree>
    <p:extLst>
      <p:ext uri="{BB962C8B-B14F-4D97-AF65-F5344CB8AC3E}">
        <p14:creationId xmlns:p14="http://schemas.microsoft.com/office/powerpoint/2010/main" val="11299246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86B2C8-0EC3-CC41-A5B8-7119F9A5F4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9C8E57-87B9-2F32-ACEE-5D7EC11388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5A3B1A-2E7A-6BBA-03F9-63EC37D02740}"/>
              </a:ext>
            </a:extLst>
          </p:cNvPr>
          <p:cNvSpPr>
            <a:spLocks noGrp="1"/>
          </p:cNvSpPr>
          <p:nvPr>
            <p:ph type="body" idx="1"/>
          </p:nvPr>
        </p:nvSpPr>
        <p:spPr/>
        <p:txBody>
          <a:bodyPr/>
          <a:lstStyle/>
          <a:p>
            <a:r>
              <a:rPr lang="en-US" dirty="0"/>
              <a:t>As you close this session, invite participants to consider what they learned and experienced in today’s session.</a:t>
            </a:r>
            <a:endParaRPr lang="en-US" sz="1200" dirty="0">
              <a:solidFill>
                <a:schemeClr val="tx1"/>
              </a:solidFill>
            </a:endParaRPr>
          </a:p>
          <a:p>
            <a:endParaRPr lang="en-US" sz="1200" dirty="0">
              <a:solidFill>
                <a:schemeClr val="tx1"/>
              </a:solidFill>
            </a:endParaRPr>
          </a:p>
          <a:p>
            <a:r>
              <a:rPr lang="en-US" dirty="0"/>
              <a:t>What is one way you can practice cultural humility in your life situation?</a:t>
            </a:r>
          </a:p>
        </p:txBody>
      </p:sp>
      <p:sp>
        <p:nvSpPr>
          <p:cNvPr id="4" name="Slide Number Placeholder 3">
            <a:extLst>
              <a:ext uri="{FF2B5EF4-FFF2-40B4-BE49-F238E27FC236}">
                <a16:creationId xmlns:a16="http://schemas.microsoft.com/office/drawing/2014/main" id="{1E7814A7-A1D8-7F74-3A70-E7FB5CBF6028}"/>
              </a:ext>
            </a:extLst>
          </p:cNvPr>
          <p:cNvSpPr>
            <a:spLocks noGrp="1"/>
          </p:cNvSpPr>
          <p:nvPr>
            <p:ph type="sldNum" sz="quarter" idx="5"/>
          </p:nvPr>
        </p:nvSpPr>
        <p:spPr/>
        <p:txBody>
          <a:bodyPr/>
          <a:lstStyle/>
          <a:p>
            <a:fld id="{A35D8301-2521-415B-B4AF-F596D06AAB5B}" type="slidenum">
              <a:rPr lang="en-US" smtClean="0"/>
              <a:t>22</a:t>
            </a:fld>
            <a:endParaRPr lang="en-US" dirty="0"/>
          </a:p>
        </p:txBody>
      </p:sp>
    </p:spTree>
    <p:extLst>
      <p:ext uri="{BB962C8B-B14F-4D97-AF65-F5344CB8AC3E}">
        <p14:creationId xmlns:p14="http://schemas.microsoft.com/office/powerpoint/2010/main" val="34762942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786F90-11A2-E794-CE81-1E30F6B11E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904227-8182-F490-3F63-65196BDA8F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2EC91D-A2E1-AF59-B33D-EFFF489FE180}"/>
              </a:ext>
            </a:extLst>
          </p:cNvPr>
          <p:cNvSpPr>
            <a:spLocks noGrp="1"/>
          </p:cNvSpPr>
          <p:nvPr>
            <p:ph type="body" idx="1"/>
          </p:nvPr>
        </p:nvSpPr>
        <p:spPr/>
        <p:txBody>
          <a:bodyPr/>
          <a:lstStyle/>
          <a:p>
            <a:r>
              <a:rPr lang="en-US" dirty="0"/>
              <a:t>Thinking about what’s next in your synodal journey, is there a specific topic you want to pursue further? </a:t>
            </a:r>
          </a:p>
          <a:p>
            <a:endParaRPr lang="en-US" dirty="0"/>
          </a:p>
          <a:p>
            <a:r>
              <a:rPr lang="en-US" dirty="0"/>
              <a:t>This could be an individual commitment, or a commitment that group members could make to continue the journey together? </a:t>
            </a:r>
          </a:p>
          <a:p>
            <a:pPr marL="171450" indent="-171450">
              <a:buFont typeface="Arial" panose="020B0604020202020204" pitchFamily="34" charset="0"/>
              <a:buChar char="•"/>
            </a:pPr>
            <a:r>
              <a:rPr lang="en-US" dirty="0"/>
              <a:t>Deep Listening </a:t>
            </a:r>
          </a:p>
          <a:p>
            <a:pPr marL="171450" indent="-171450">
              <a:buFont typeface="Arial" panose="020B0604020202020204" pitchFamily="34" charset="0"/>
              <a:buChar char="•"/>
            </a:pPr>
            <a:r>
              <a:rPr lang="en-US" dirty="0"/>
              <a:t>Spiritual Conversations </a:t>
            </a:r>
          </a:p>
          <a:p>
            <a:pPr marL="171450" indent="-171450">
              <a:buFont typeface="Arial" panose="020B0604020202020204" pitchFamily="34" charset="0"/>
              <a:buChar char="•"/>
            </a:pPr>
            <a:r>
              <a:rPr lang="en-US" dirty="0"/>
              <a:t>Overcoming Biases</a:t>
            </a:r>
          </a:p>
          <a:p>
            <a:pPr marL="171450" indent="-171450">
              <a:buFont typeface="Arial" panose="020B0604020202020204" pitchFamily="34" charset="0"/>
              <a:buChar char="•"/>
            </a:pPr>
            <a:r>
              <a:rPr lang="en-US" dirty="0"/>
              <a:t>Inclusive Decision-making Adaptive Leadership Intercultural Bridges</a:t>
            </a:r>
          </a:p>
        </p:txBody>
      </p:sp>
      <p:sp>
        <p:nvSpPr>
          <p:cNvPr id="4" name="Slide Number Placeholder 3">
            <a:extLst>
              <a:ext uri="{FF2B5EF4-FFF2-40B4-BE49-F238E27FC236}">
                <a16:creationId xmlns:a16="http://schemas.microsoft.com/office/drawing/2014/main" id="{56B11036-09AD-1B33-E520-8F725FEDF173}"/>
              </a:ext>
            </a:extLst>
          </p:cNvPr>
          <p:cNvSpPr>
            <a:spLocks noGrp="1"/>
          </p:cNvSpPr>
          <p:nvPr>
            <p:ph type="sldNum" sz="quarter" idx="5"/>
          </p:nvPr>
        </p:nvSpPr>
        <p:spPr/>
        <p:txBody>
          <a:bodyPr/>
          <a:lstStyle/>
          <a:p>
            <a:fld id="{A35D8301-2521-415B-B4AF-F596D06AAB5B}" type="slidenum">
              <a:rPr lang="en-US" smtClean="0"/>
              <a:t>23</a:t>
            </a:fld>
            <a:endParaRPr lang="en-US" dirty="0"/>
          </a:p>
        </p:txBody>
      </p:sp>
    </p:spTree>
    <p:extLst>
      <p:ext uri="{BB962C8B-B14F-4D97-AF65-F5344CB8AC3E}">
        <p14:creationId xmlns:p14="http://schemas.microsoft.com/office/powerpoint/2010/main" val="36474405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 these questions</a:t>
            </a:r>
          </a:p>
          <a:p>
            <a:endParaRPr lang="en-US" dirty="0"/>
          </a:p>
          <a:p>
            <a:pPr marL="514350" indent="-514350">
              <a:buAutoNum type="arabicPeriod"/>
            </a:pPr>
            <a:r>
              <a:rPr lang="en-US" sz="1200" dirty="0">
                <a:solidFill>
                  <a:schemeClr val="tx2"/>
                </a:solidFill>
              </a:rPr>
              <a:t>What will I do differently as a result of the experience of synodal leadership?</a:t>
            </a:r>
          </a:p>
          <a:p>
            <a:pPr marL="514350" indent="-514350">
              <a:buAutoNum type="arabicPeriod"/>
            </a:pPr>
            <a:r>
              <a:rPr lang="en-US" sz="1200" dirty="0">
                <a:solidFill>
                  <a:schemeClr val="tx2"/>
                </a:solidFill>
              </a:rPr>
              <a:t> Are there any policies, procedures, or structures that could change to accommodate greater synodality?</a:t>
            </a:r>
          </a:p>
          <a:p>
            <a:pPr marL="514350" indent="-514350">
              <a:buAutoNum type="arabicPeriod"/>
            </a:pPr>
            <a:r>
              <a:rPr lang="en-US" sz="1200" dirty="0">
                <a:solidFill>
                  <a:schemeClr val="tx2"/>
                </a:solidFill>
              </a:rPr>
              <a:t> How can I communicate synodal leadership methods to the people I work with?</a:t>
            </a:r>
          </a:p>
          <a:p>
            <a:pPr marL="514350" indent="-514350">
              <a:buAutoNum type="arabicPeriod"/>
            </a:pPr>
            <a:r>
              <a:rPr lang="en-US" sz="1200" dirty="0">
                <a:solidFill>
                  <a:schemeClr val="tx2"/>
                </a:solidFill>
              </a:rPr>
              <a:t> What results do I expect to occur from increased synodality in my life or ministry?</a:t>
            </a:r>
          </a:p>
          <a:p>
            <a:endParaRPr lang="en-US" dirty="0"/>
          </a:p>
        </p:txBody>
      </p:sp>
      <p:sp>
        <p:nvSpPr>
          <p:cNvPr id="4" name="Slide Number Placeholder 3"/>
          <p:cNvSpPr>
            <a:spLocks noGrp="1"/>
          </p:cNvSpPr>
          <p:nvPr>
            <p:ph type="sldNum" sz="quarter" idx="5"/>
          </p:nvPr>
        </p:nvSpPr>
        <p:spPr/>
        <p:txBody>
          <a:bodyPr/>
          <a:lstStyle/>
          <a:p>
            <a:fld id="{A35D8301-2521-415B-B4AF-F596D06AAB5B}" type="slidenum">
              <a:rPr lang="en-US" smtClean="0"/>
              <a:t>24</a:t>
            </a:fld>
            <a:endParaRPr lang="en-US" dirty="0"/>
          </a:p>
        </p:txBody>
      </p:sp>
    </p:spTree>
    <p:extLst>
      <p:ext uri="{BB962C8B-B14F-4D97-AF65-F5344CB8AC3E}">
        <p14:creationId xmlns:p14="http://schemas.microsoft.com/office/powerpoint/2010/main" val="10765788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199046-F5ED-5B75-710C-1579B129C8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C48E03-5D5B-CCB6-8752-7DA23581E1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8D0DE4-BD67-FD87-69BB-D968A45F0904}"/>
              </a:ext>
            </a:extLst>
          </p:cNvPr>
          <p:cNvSpPr>
            <a:spLocks noGrp="1"/>
          </p:cNvSpPr>
          <p:nvPr>
            <p:ph type="body" idx="1"/>
          </p:nvPr>
        </p:nvSpPr>
        <p:spPr/>
        <p:txBody>
          <a:bodyPr/>
          <a:lstStyle/>
          <a:p>
            <a:r>
              <a:rPr lang="en-US" dirty="0"/>
              <a:t>As we come to the end of our course, take some time to reflect on your experience. Please share your evaluation of the sessions (content and facilitation) and the overall experience of the course.</a:t>
            </a:r>
          </a:p>
        </p:txBody>
      </p:sp>
      <p:sp>
        <p:nvSpPr>
          <p:cNvPr id="4" name="Slide Number Placeholder 3">
            <a:extLst>
              <a:ext uri="{FF2B5EF4-FFF2-40B4-BE49-F238E27FC236}">
                <a16:creationId xmlns:a16="http://schemas.microsoft.com/office/drawing/2014/main" id="{D53C5F9A-C2F2-CA3D-BE1E-89ECF0D91C36}"/>
              </a:ext>
            </a:extLst>
          </p:cNvPr>
          <p:cNvSpPr>
            <a:spLocks noGrp="1"/>
          </p:cNvSpPr>
          <p:nvPr>
            <p:ph type="sldNum" sz="quarter" idx="5"/>
          </p:nvPr>
        </p:nvSpPr>
        <p:spPr/>
        <p:txBody>
          <a:bodyPr/>
          <a:lstStyle/>
          <a:p>
            <a:fld id="{A35D8301-2521-415B-B4AF-F596D06AAB5B}" type="slidenum">
              <a:rPr lang="en-US" smtClean="0"/>
              <a:t>25</a:t>
            </a:fld>
            <a:endParaRPr lang="en-US" dirty="0"/>
          </a:p>
        </p:txBody>
      </p:sp>
    </p:spTree>
    <p:extLst>
      <p:ext uri="{BB962C8B-B14F-4D97-AF65-F5344CB8AC3E}">
        <p14:creationId xmlns:p14="http://schemas.microsoft.com/office/powerpoint/2010/main" val="41553757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a general overview of session outline.</a:t>
            </a:r>
          </a:p>
        </p:txBody>
      </p:sp>
      <p:sp>
        <p:nvSpPr>
          <p:cNvPr id="4" name="Slide Number Placeholder 3"/>
          <p:cNvSpPr>
            <a:spLocks noGrp="1"/>
          </p:cNvSpPr>
          <p:nvPr>
            <p:ph type="sldNum" sz="quarter" idx="5"/>
          </p:nvPr>
        </p:nvSpPr>
        <p:spPr/>
        <p:txBody>
          <a:bodyPr/>
          <a:lstStyle/>
          <a:p>
            <a:fld id="{A35D8301-2521-415B-B4AF-F596D06AAB5B}" type="slidenum">
              <a:rPr lang="en-US" smtClean="0"/>
              <a:t>3</a:t>
            </a:fld>
            <a:endParaRPr lang="en-US" dirty="0"/>
          </a:p>
        </p:txBody>
      </p:sp>
    </p:spTree>
    <p:extLst>
      <p:ext uri="{BB962C8B-B14F-4D97-AF65-F5344CB8AC3E}">
        <p14:creationId xmlns:p14="http://schemas.microsoft.com/office/powerpoint/2010/main" val="99337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D7A294-9B7B-7213-1B37-1E0805D28A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E35151-366B-3B9C-E77F-912AB7436C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53A645-C3A5-85A3-2DA6-CA0F120F5F89}"/>
              </a:ext>
            </a:extLst>
          </p:cNvPr>
          <p:cNvSpPr>
            <a:spLocks noGrp="1"/>
          </p:cNvSpPr>
          <p:nvPr>
            <p:ph type="body" idx="1"/>
          </p:nvPr>
        </p:nvSpPr>
        <p:spPr/>
        <p:txBody>
          <a:bodyPr/>
          <a:lstStyle/>
          <a:p>
            <a:r>
              <a:rPr lang="en-US" dirty="0"/>
              <a:t>Review the objectives and agenda for the session.</a:t>
            </a:r>
          </a:p>
          <a:p>
            <a:endParaRPr lang="en-US" dirty="0"/>
          </a:p>
          <a:p>
            <a:r>
              <a:rPr lang="en-US" dirty="0"/>
              <a:t>Participants will: </a:t>
            </a:r>
          </a:p>
          <a:p>
            <a:r>
              <a:rPr lang="en-US" dirty="0"/>
              <a:t>Celebrate the rich contributions of our different perspectives </a:t>
            </a:r>
          </a:p>
          <a:p>
            <a:r>
              <a:rPr lang="en-US" dirty="0"/>
              <a:t>Understand the implications of diversity and cultural differences Realize how much cultural backgrounds influence perspectives </a:t>
            </a:r>
          </a:p>
          <a:p>
            <a:r>
              <a:rPr lang="en-US" dirty="0"/>
              <a:t>Assess their cultural awareness and assumptions </a:t>
            </a:r>
          </a:p>
          <a:p>
            <a:r>
              <a:rPr lang="en-US" dirty="0"/>
              <a:t>Look for opportunities to build relationships across cultural frontiers in their pastoral leadership </a:t>
            </a:r>
          </a:p>
          <a:p>
            <a:r>
              <a:rPr lang="en-US" dirty="0"/>
              <a:t>Be able to use a tool for cultural sensitivity</a:t>
            </a:r>
          </a:p>
        </p:txBody>
      </p:sp>
      <p:sp>
        <p:nvSpPr>
          <p:cNvPr id="4" name="Slide Number Placeholder 3">
            <a:extLst>
              <a:ext uri="{FF2B5EF4-FFF2-40B4-BE49-F238E27FC236}">
                <a16:creationId xmlns:a16="http://schemas.microsoft.com/office/drawing/2014/main" id="{A96EA729-6FB7-E111-7CB5-4A6435373F7D}"/>
              </a:ext>
            </a:extLst>
          </p:cNvPr>
          <p:cNvSpPr>
            <a:spLocks noGrp="1"/>
          </p:cNvSpPr>
          <p:nvPr>
            <p:ph type="sldNum" sz="quarter" idx="5"/>
          </p:nvPr>
        </p:nvSpPr>
        <p:spPr/>
        <p:txBody>
          <a:bodyPr/>
          <a:lstStyle/>
          <a:p>
            <a:fld id="{A35D8301-2521-415B-B4AF-F596D06AAB5B}" type="slidenum">
              <a:rPr lang="en-US" smtClean="0"/>
              <a:t>4</a:t>
            </a:fld>
            <a:endParaRPr lang="en-US" dirty="0"/>
          </a:p>
        </p:txBody>
      </p:sp>
    </p:spTree>
    <p:extLst>
      <p:ext uri="{BB962C8B-B14F-4D97-AF65-F5344CB8AC3E}">
        <p14:creationId xmlns:p14="http://schemas.microsoft.com/office/powerpoint/2010/main" val="34437575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ten minutes, facilitate a large group sharing around how participants experimented with using one of the seven practices of Adaptive Leadership: 1. Get on the balcony, Distinguish Subject from Object 2. Think politically 3. Orchestrate the conflict 4. Discipline attention to the real issues 5. Give the work back 6. Regulate disequilibrium 7. Infuse the work with meaning</a:t>
            </a:r>
          </a:p>
        </p:txBody>
      </p:sp>
      <p:sp>
        <p:nvSpPr>
          <p:cNvPr id="4" name="Slide Number Placeholder 3"/>
          <p:cNvSpPr>
            <a:spLocks noGrp="1"/>
          </p:cNvSpPr>
          <p:nvPr>
            <p:ph type="sldNum" sz="quarter" idx="5"/>
          </p:nvPr>
        </p:nvSpPr>
        <p:spPr/>
        <p:txBody>
          <a:bodyPr/>
          <a:lstStyle/>
          <a:p>
            <a:fld id="{A35D8301-2521-415B-B4AF-F596D06AAB5B}" type="slidenum">
              <a:rPr lang="en-US" smtClean="0"/>
              <a:t>5</a:t>
            </a:fld>
            <a:endParaRPr lang="en-US" dirty="0"/>
          </a:p>
        </p:txBody>
      </p:sp>
    </p:spTree>
    <p:extLst>
      <p:ext uri="{BB962C8B-B14F-4D97-AF65-F5344CB8AC3E}">
        <p14:creationId xmlns:p14="http://schemas.microsoft.com/office/powerpoint/2010/main" val="12764807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B45CFF-9C16-3F09-0A25-E38F258BF9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CC9099-DA99-0394-F715-00FEAD41B6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DE2B51-FAF0-4863-F46C-70F556F42679}"/>
              </a:ext>
            </a:extLst>
          </p:cNvPr>
          <p:cNvSpPr>
            <a:spLocks noGrp="1"/>
          </p:cNvSpPr>
          <p:nvPr>
            <p:ph type="body" idx="1"/>
          </p:nvPr>
        </p:nvSpPr>
        <p:spPr/>
        <p:txBody>
          <a:bodyPr/>
          <a:lstStyle/>
          <a:p>
            <a:r>
              <a:rPr lang="en-US" dirty="0"/>
              <a:t>In a few moments we will break into small groups to share around our experience of crossing a cultural barrier.</a:t>
            </a:r>
          </a:p>
          <a:p>
            <a:endParaRPr lang="en-US" dirty="0"/>
          </a:p>
          <a:p>
            <a:r>
              <a:rPr lang="en-US" dirty="0"/>
              <a:t>Think of when you crossed a cultural barrier. It could be in a parish, work, school, neighborhood, family, or social setting. In your breakout group, start with one minute of silence and consider the following questions. </a:t>
            </a:r>
          </a:p>
          <a:p>
            <a:endParaRPr lang="en-US" dirty="0"/>
          </a:p>
          <a:p>
            <a:r>
              <a:rPr lang="en-US" dirty="0"/>
              <a:t>After the silence, take turns describing your experience (about three minutes each). </a:t>
            </a:r>
          </a:p>
          <a:p>
            <a:endParaRPr lang="en-US" dirty="0"/>
          </a:p>
          <a:p>
            <a:pPr marL="228600" indent="-228600">
              <a:buAutoNum type="arabicPeriod"/>
            </a:pPr>
            <a:r>
              <a:rPr lang="en-US" dirty="0"/>
              <a:t>How did you feel before, during, and after the experience? </a:t>
            </a:r>
          </a:p>
          <a:p>
            <a:pPr marL="228600" indent="-228600">
              <a:buAutoNum type="arabicPeriod"/>
            </a:pPr>
            <a:r>
              <a:rPr lang="en-US" dirty="0"/>
              <a:t>What graces did you experience? </a:t>
            </a:r>
          </a:p>
          <a:p>
            <a:pPr marL="228600" indent="-228600">
              <a:buAutoNum type="arabicPeriod"/>
            </a:pPr>
            <a:r>
              <a:rPr lang="en-US" dirty="0"/>
              <a:t>What challenges did you experience?</a:t>
            </a:r>
          </a:p>
          <a:p>
            <a:endParaRPr lang="en-US" dirty="0"/>
          </a:p>
        </p:txBody>
      </p:sp>
      <p:sp>
        <p:nvSpPr>
          <p:cNvPr id="4" name="Slide Number Placeholder 3">
            <a:extLst>
              <a:ext uri="{FF2B5EF4-FFF2-40B4-BE49-F238E27FC236}">
                <a16:creationId xmlns:a16="http://schemas.microsoft.com/office/drawing/2014/main" id="{A81AA24B-A311-9DD8-F732-4F6830C93B85}"/>
              </a:ext>
            </a:extLst>
          </p:cNvPr>
          <p:cNvSpPr>
            <a:spLocks noGrp="1"/>
          </p:cNvSpPr>
          <p:nvPr>
            <p:ph type="sldNum" sz="quarter" idx="5"/>
          </p:nvPr>
        </p:nvSpPr>
        <p:spPr/>
        <p:txBody>
          <a:bodyPr/>
          <a:lstStyle/>
          <a:p>
            <a:fld id="{A35D8301-2521-415B-B4AF-F596D06AAB5B}" type="slidenum">
              <a:rPr lang="en-US" smtClean="0"/>
              <a:t>6</a:t>
            </a:fld>
            <a:endParaRPr lang="en-US" dirty="0"/>
          </a:p>
        </p:txBody>
      </p:sp>
    </p:spTree>
    <p:extLst>
      <p:ext uri="{BB962C8B-B14F-4D97-AF65-F5344CB8AC3E}">
        <p14:creationId xmlns:p14="http://schemas.microsoft.com/office/powerpoint/2010/main" val="33289607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86B2C8-0EC3-CC41-A5B8-7119F9A5F4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9C8E57-87B9-2F32-ACEE-5D7EC11388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5A3B1A-2E7A-6BBA-03F9-63EC37D02740}"/>
              </a:ext>
            </a:extLst>
          </p:cNvPr>
          <p:cNvSpPr>
            <a:spLocks noGrp="1"/>
          </p:cNvSpPr>
          <p:nvPr>
            <p:ph type="body" idx="1"/>
          </p:nvPr>
        </p:nvSpPr>
        <p:spPr/>
        <p:txBody>
          <a:bodyPr/>
          <a:lstStyle/>
          <a:p>
            <a:r>
              <a:rPr lang="en-US" dirty="0"/>
              <a:t>As you close this session, invite participants to consider what they learned and experienced in today’s session.</a:t>
            </a:r>
            <a:endParaRPr lang="en-US" sz="1200" dirty="0">
              <a:solidFill>
                <a:schemeClr val="tx1"/>
              </a:solidFill>
            </a:endParaRPr>
          </a:p>
          <a:p>
            <a:endParaRPr lang="en-US" sz="1200" dirty="0">
              <a:solidFill>
                <a:schemeClr val="tx1"/>
              </a:solidFill>
            </a:endParaRPr>
          </a:p>
          <a:p>
            <a:r>
              <a:rPr lang="en-US" sz="1200" dirty="0">
                <a:solidFill>
                  <a:schemeClr val="tx2"/>
                </a:solidFill>
              </a:rPr>
              <a:t>What commitment do you want to make to practice adaptive leadership for the next two weeks? </a:t>
            </a:r>
          </a:p>
          <a:p>
            <a:endParaRPr lang="en-US" dirty="0"/>
          </a:p>
          <a:p>
            <a:r>
              <a:rPr lang="en-US" dirty="0"/>
              <a:t>Encourage all participants to make a commitment.</a:t>
            </a:r>
          </a:p>
          <a:p>
            <a:endParaRPr lang="en-US" dirty="0"/>
          </a:p>
          <a:p>
            <a:r>
              <a:rPr lang="en-US" dirty="0"/>
              <a:t>As time allows, invite them to share their commitment in pairs or in the large group.</a:t>
            </a:r>
          </a:p>
        </p:txBody>
      </p:sp>
      <p:sp>
        <p:nvSpPr>
          <p:cNvPr id="4" name="Slide Number Placeholder 3">
            <a:extLst>
              <a:ext uri="{FF2B5EF4-FFF2-40B4-BE49-F238E27FC236}">
                <a16:creationId xmlns:a16="http://schemas.microsoft.com/office/drawing/2014/main" id="{1E7814A7-A1D8-7F74-3A70-E7FB5CBF6028}"/>
              </a:ext>
            </a:extLst>
          </p:cNvPr>
          <p:cNvSpPr>
            <a:spLocks noGrp="1"/>
          </p:cNvSpPr>
          <p:nvPr>
            <p:ph type="sldNum" sz="quarter" idx="5"/>
          </p:nvPr>
        </p:nvSpPr>
        <p:spPr/>
        <p:txBody>
          <a:bodyPr/>
          <a:lstStyle/>
          <a:p>
            <a:fld id="{A35D8301-2521-415B-B4AF-F596D06AAB5B}" type="slidenum">
              <a:rPr lang="en-US" smtClean="0"/>
              <a:t>7</a:t>
            </a:fld>
            <a:endParaRPr lang="en-US" dirty="0"/>
          </a:p>
        </p:txBody>
      </p:sp>
    </p:spTree>
    <p:extLst>
      <p:ext uri="{BB962C8B-B14F-4D97-AF65-F5344CB8AC3E}">
        <p14:creationId xmlns:p14="http://schemas.microsoft.com/office/powerpoint/2010/main" val="34762942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(or have a participant read from handout) the passage from Mark 7:-24-29</a:t>
            </a:r>
          </a:p>
          <a:p>
            <a:r>
              <a:rPr lang="en-US" dirty="0"/>
              <a:t> </a:t>
            </a:r>
          </a:p>
          <a:p>
            <a:r>
              <a:rPr lang="en-US" dirty="0"/>
              <a:t>From that place he went off to the district of Tyre. He entered a house and wanted no one to know about it, but he could not escape notice. Soon a woman whose daughter had an unclean spirit heard 52 about him. She came and fell at his feet. The woman was a Greek, a Syrophoenician by birth, and she begged him to drive the demon out of her daughter. He said to her, “Let the children be fed first. For it is not right to take the food of the children and throw it to the dogs.” She replied and said to him, “Lord, even the dogs under the table eat the children’s scraps.” Then he said to her, “For saying this, you may go. The demon has gone out of your daughter.” </a:t>
            </a:r>
          </a:p>
        </p:txBody>
      </p:sp>
      <p:sp>
        <p:nvSpPr>
          <p:cNvPr id="4" name="Slide Number Placeholder 3"/>
          <p:cNvSpPr>
            <a:spLocks noGrp="1"/>
          </p:cNvSpPr>
          <p:nvPr>
            <p:ph type="sldNum" sz="quarter" idx="5"/>
          </p:nvPr>
        </p:nvSpPr>
        <p:spPr/>
        <p:txBody>
          <a:bodyPr/>
          <a:lstStyle/>
          <a:p>
            <a:fld id="{A35D8301-2521-415B-B4AF-F596D06AAB5B}" type="slidenum">
              <a:rPr lang="en-US" smtClean="0"/>
              <a:t>8</a:t>
            </a:fld>
            <a:endParaRPr lang="en-US" dirty="0"/>
          </a:p>
        </p:txBody>
      </p:sp>
    </p:spTree>
    <p:extLst>
      <p:ext uri="{BB962C8B-B14F-4D97-AF65-F5344CB8AC3E}">
        <p14:creationId xmlns:p14="http://schemas.microsoft.com/office/powerpoint/2010/main" val="40092223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957BB7-D8AA-A77F-D4BA-7362D54C04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A47D3D-2DA1-68C5-02EF-4FDDF802DD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9ED7D6-1789-A4F8-6FC2-8FD35E1EDD4C}"/>
              </a:ext>
            </a:extLst>
          </p:cNvPr>
          <p:cNvSpPr>
            <a:spLocks noGrp="1"/>
          </p:cNvSpPr>
          <p:nvPr>
            <p:ph type="body" idx="1"/>
          </p:nvPr>
        </p:nvSpPr>
        <p:spPr/>
        <p:txBody>
          <a:bodyPr/>
          <a:lstStyle/>
          <a:p>
            <a:r>
              <a:rPr lang="en-US" dirty="0"/>
              <a:t>Facilitate a large group sharing around the following question:</a:t>
            </a:r>
          </a:p>
          <a:p>
            <a:r>
              <a:rPr lang="en-US" dirty="0"/>
              <a:t>What are the cultural barriers that Jesus is crossing in this encounter?</a:t>
            </a:r>
          </a:p>
        </p:txBody>
      </p:sp>
      <p:sp>
        <p:nvSpPr>
          <p:cNvPr id="4" name="Slide Number Placeholder 3">
            <a:extLst>
              <a:ext uri="{FF2B5EF4-FFF2-40B4-BE49-F238E27FC236}">
                <a16:creationId xmlns:a16="http://schemas.microsoft.com/office/drawing/2014/main" id="{FB8C2EBE-EBE8-1879-79CE-1AAF33549620}"/>
              </a:ext>
            </a:extLst>
          </p:cNvPr>
          <p:cNvSpPr>
            <a:spLocks noGrp="1"/>
          </p:cNvSpPr>
          <p:nvPr>
            <p:ph type="sldNum" sz="quarter" idx="5"/>
          </p:nvPr>
        </p:nvSpPr>
        <p:spPr/>
        <p:txBody>
          <a:bodyPr/>
          <a:lstStyle/>
          <a:p>
            <a:fld id="{A35D8301-2521-415B-B4AF-F596D06AAB5B}" type="slidenum">
              <a:rPr lang="en-US" smtClean="0"/>
              <a:t>9</a:t>
            </a:fld>
            <a:endParaRPr lang="en-US" dirty="0"/>
          </a:p>
        </p:txBody>
      </p:sp>
    </p:spTree>
    <p:extLst>
      <p:ext uri="{BB962C8B-B14F-4D97-AF65-F5344CB8AC3E}">
        <p14:creationId xmlns:p14="http://schemas.microsoft.com/office/powerpoint/2010/main" val="23423208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F9204-3F29-4C3A-BA41-3063400202C4}"/>
              </a:ext>
            </a:extLst>
          </p:cNvPr>
          <p:cNvSpPr>
            <a:spLocks noGrp="1"/>
          </p:cNvSpPr>
          <p:nvPr>
            <p:ph type="ctrTitle"/>
          </p:nvPr>
        </p:nvSpPr>
        <p:spPr>
          <a:xfrm>
            <a:off x="1524000" y="1122363"/>
            <a:ext cx="9144000" cy="2387600"/>
          </a:xfrm>
        </p:spPr>
        <p:txBody>
          <a:bodyPr anchor="b"/>
          <a:lstStyle>
            <a:lvl1pPr algn="ctr">
              <a:defRPr sz="4400"/>
            </a:lvl1pPr>
          </a:lstStyle>
          <a:p>
            <a:r>
              <a:rPr lang="en-US" dirty="0"/>
              <a:t>Click to edit Master title style</a:t>
            </a:r>
          </a:p>
        </p:txBody>
      </p:sp>
      <p:sp>
        <p:nvSpPr>
          <p:cNvPr id="3" name="Subtitle 2">
            <a:extLst>
              <a:ext uri="{FF2B5EF4-FFF2-40B4-BE49-F238E27FC236}">
                <a16:creationId xmlns:a16="http://schemas.microsoft.com/office/drawing/2014/main" id="{203393CD-7262-4AC7-80E6-52FE6F3F39BA}"/>
              </a:ext>
            </a:extLst>
          </p:cNvPr>
          <p:cNvSpPr>
            <a:spLocks noGrp="1"/>
          </p:cNvSpPr>
          <p:nvPr>
            <p:ph type="subTitle" idx="1"/>
          </p:nvPr>
        </p:nvSpPr>
        <p:spPr>
          <a:xfrm>
            <a:off x="1524000" y="3602038"/>
            <a:ext cx="9144000" cy="1655762"/>
          </a:xfrm>
        </p:spPr>
        <p:txBody>
          <a:bodyPr/>
          <a:lstStyle>
            <a:lvl1pPr marL="0" indent="0" algn="ctr">
              <a:buNone/>
              <a:defRPr sz="20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D7D430AE-0210-4E82-AD7B-41B112DE7F7D}"/>
              </a:ext>
            </a:extLst>
          </p:cNvPr>
          <p:cNvSpPr>
            <a:spLocks noGrp="1"/>
          </p:cNvSpPr>
          <p:nvPr>
            <p:ph type="dt" sz="half" idx="10"/>
          </p:nvPr>
        </p:nvSpPr>
        <p:spPr/>
        <p:txBody>
          <a:bodyPr/>
          <a:lstStyle>
            <a:lvl1pPr>
              <a:defRPr>
                <a:latin typeface="+mn-lt"/>
              </a:defRPr>
            </a:lvl1pPr>
          </a:lstStyle>
          <a:p>
            <a:fld id="{11A6662E-FAF4-44BC-88B5-85A7CBFB6D30}" type="datetime1">
              <a:rPr lang="en-US" smtClean="0"/>
              <a:pPr/>
              <a:t>9/12/2025</a:t>
            </a:fld>
            <a:endParaRPr lang="en-US" dirty="0"/>
          </a:p>
        </p:txBody>
      </p:sp>
      <p:sp>
        <p:nvSpPr>
          <p:cNvPr id="5" name="Footer Placeholder 4">
            <a:extLst>
              <a:ext uri="{FF2B5EF4-FFF2-40B4-BE49-F238E27FC236}">
                <a16:creationId xmlns:a16="http://schemas.microsoft.com/office/drawing/2014/main" id="{0F221974-7DEC-459D-9642-CB5B59C82771}"/>
              </a:ext>
            </a:extLst>
          </p:cNvPr>
          <p:cNvSpPr>
            <a:spLocks noGrp="1"/>
          </p:cNvSpPr>
          <p:nvPr>
            <p:ph type="ftr" sz="quarter" idx="11"/>
          </p:nvPr>
        </p:nvSpPr>
        <p:spPr/>
        <p:txBody>
          <a:bodyPr/>
          <a:lstStyle>
            <a:lvl1pPr>
              <a:defRPr>
                <a:latin typeface="+mn-lt"/>
              </a:defRPr>
            </a:lvl1pPr>
          </a:lstStyle>
          <a:p>
            <a:endParaRPr lang="en-US" dirty="0"/>
          </a:p>
        </p:txBody>
      </p:sp>
      <p:sp>
        <p:nvSpPr>
          <p:cNvPr id="6" name="Slide Number Placeholder 5">
            <a:extLst>
              <a:ext uri="{FF2B5EF4-FFF2-40B4-BE49-F238E27FC236}">
                <a16:creationId xmlns:a16="http://schemas.microsoft.com/office/drawing/2014/main" id="{60731837-C94E-4B5B-BCF0-110C69EDB41C}"/>
              </a:ext>
            </a:extLst>
          </p:cNvPr>
          <p:cNvSpPr>
            <a:spLocks noGrp="1"/>
          </p:cNvSpPr>
          <p:nvPr>
            <p:ph type="sldNum" sz="quarter" idx="12"/>
          </p:nvPr>
        </p:nvSpPr>
        <p:spPr/>
        <p:txBody>
          <a:bodyPr/>
          <a:lstStyle>
            <a:lvl1pPr>
              <a:defRPr>
                <a:latin typeface="+mn-lt"/>
              </a:defRPr>
            </a:lvl1pPr>
          </a:lstStyle>
          <a:p>
            <a:fld id="{73B850FF-6169-4056-8077-06FFA93A5366}" type="slidenum">
              <a:rPr lang="en-US" smtClean="0"/>
              <a:pPr/>
              <a:t>‹#›</a:t>
            </a:fld>
            <a:endParaRPr lang="en-US" dirty="0"/>
          </a:p>
        </p:txBody>
      </p:sp>
    </p:spTree>
    <p:extLst>
      <p:ext uri="{BB962C8B-B14F-4D97-AF65-F5344CB8AC3E}">
        <p14:creationId xmlns:p14="http://schemas.microsoft.com/office/powerpoint/2010/main" val="111690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ABDD2-E186-4F25-8FDE-D1E875E9C30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18CC5B-A7E0-48B1-8329-6533AC76E7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905B1B-77FE-4BFC-BF87-87DA989F0082}"/>
              </a:ext>
            </a:extLst>
          </p:cNvPr>
          <p:cNvSpPr>
            <a:spLocks noGrp="1"/>
          </p:cNvSpPr>
          <p:nvPr>
            <p:ph type="dt" sz="half" idx="10"/>
          </p:nvPr>
        </p:nvSpPr>
        <p:spPr/>
        <p:txBody>
          <a:bodyPr/>
          <a:lstStyle/>
          <a:p>
            <a:fld id="{4C559632-1575-4E14-B53B-3DC3D5ED3947}" type="datetime1">
              <a:rPr lang="en-US" smtClean="0"/>
              <a:t>9/12/2025</a:t>
            </a:fld>
            <a:endParaRPr lang="en-US" dirty="0"/>
          </a:p>
        </p:txBody>
      </p:sp>
      <p:sp>
        <p:nvSpPr>
          <p:cNvPr id="5" name="Footer Placeholder 4">
            <a:extLst>
              <a:ext uri="{FF2B5EF4-FFF2-40B4-BE49-F238E27FC236}">
                <a16:creationId xmlns:a16="http://schemas.microsoft.com/office/drawing/2014/main" id="{3118531E-1B90-4631-BD37-4BB1DBFABF4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38A55E8-88DC-4280-8E04-FF50FF8EDB5A}"/>
              </a:ext>
            </a:extLst>
          </p:cNvPr>
          <p:cNvSpPr>
            <a:spLocks noGrp="1"/>
          </p:cNvSpPr>
          <p:nvPr>
            <p:ph type="sldNum" sz="quarter" idx="12"/>
          </p:nvPr>
        </p:nvSpPr>
        <p:spPr/>
        <p:txBody>
          <a:bodyPr/>
          <a:lstStyle/>
          <a:p>
            <a:fld id="{73B850FF-6169-4056-8077-06FFA93A5366}" type="slidenum">
              <a:rPr lang="en-US" smtClean="0"/>
              <a:t>‹#›</a:t>
            </a:fld>
            <a:endParaRPr lang="en-US" dirty="0"/>
          </a:p>
        </p:txBody>
      </p:sp>
    </p:spTree>
    <p:extLst>
      <p:ext uri="{BB962C8B-B14F-4D97-AF65-F5344CB8AC3E}">
        <p14:creationId xmlns:p14="http://schemas.microsoft.com/office/powerpoint/2010/main" val="1104277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60633D-90E4-4F5A-9EBF-DDEC2B0B471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DDD3065-FA3D-42C8-BFDA-967C87F4F28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DC126F-38E2-4425-861F-98ED432284BA}"/>
              </a:ext>
            </a:extLst>
          </p:cNvPr>
          <p:cNvSpPr>
            <a:spLocks noGrp="1"/>
          </p:cNvSpPr>
          <p:nvPr>
            <p:ph type="dt" sz="half" idx="10"/>
          </p:nvPr>
        </p:nvSpPr>
        <p:spPr/>
        <p:txBody>
          <a:bodyPr/>
          <a:lstStyle/>
          <a:p>
            <a:fld id="{CC4A6868-2568-4CC9-B302-F37117B01A6E}" type="datetime1">
              <a:rPr lang="en-US" smtClean="0"/>
              <a:t>9/12/2025</a:t>
            </a:fld>
            <a:endParaRPr lang="en-US" dirty="0"/>
          </a:p>
        </p:txBody>
      </p:sp>
      <p:sp>
        <p:nvSpPr>
          <p:cNvPr id="5" name="Footer Placeholder 4">
            <a:extLst>
              <a:ext uri="{FF2B5EF4-FFF2-40B4-BE49-F238E27FC236}">
                <a16:creationId xmlns:a16="http://schemas.microsoft.com/office/drawing/2014/main" id="{CA9645D8-F22A-4354-A8B3-96E8A2D232A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59E2295-A616-4D57-8800-7B7E213A8CC8}"/>
              </a:ext>
            </a:extLst>
          </p:cNvPr>
          <p:cNvSpPr>
            <a:spLocks noGrp="1"/>
          </p:cNvSpPr>
          <p:nvPr>
            <p:ph type="sldNum" sz="quarter" idx="12"/>
          </p:nvPr>
        </p:nvSpPr>
        <p:spPr/>
        <p:txBody>
          <a:bodyPr/>
          <a:lstStyle/>
          <a:p>
            <a:fld id="{73B850FF-6169-4056-8077-06FFA93A5366}" type="slidenum">
              <a:rPr lang="en-US" smtClean="0"/>
              <a:t>‹#›</a:t>
            </a:fld>
            <a:endParaRPr lang="en-US" dirty="0"/>
          </a:p>
        </p:txBody>
      </p:sp>
    </p:spTree>
    <p:extLst>
      <p:ext uri="{BB962C8B-B14F-4D97-AF65-F5344CB8AC3E}">
        <p14:creationId xmlns:p14="http://schemas.microsoft.com/office/powerpoint/2010/main" val="698765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CC1FC-ADE8-488C-A1DA-2FD569FD4D09}"/>
              </a:ext>
            </a:extLst>
          </p:cNvPr>
          <p:cNvSpPr>
            <a:spLocks noGrp="1"/>
          </p:cNvSpPr>
          <p:nvPr>
            <p:ph type="title"/>
          </p:nvPr>
        </p:nvSpPr>
        <p:spPr>
          <a:xfrm>
            <a:off x="838200" y="365760"/>
            <a:ext cx="10515600"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57F02842-38C3-46D6-8527-0F6FE623C511}"/>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E864CF5-F681-40C2-88CC-E02206C9CECB}"/>
              </a:ext>
            </a:extLst>
          </p:cNvPr>
          <p:cNvSpPr>
            <a:spLocks noGrp="1"/>
          </p:cNvSpPr>
          <p:nvPr>
            <p:ph type="dt" sz="half" idx="10"/>
          </p:nvPr>
        </p:nvSpPr>
        <p:spPr/>
        <p:txBody>
          <a:bodyPr/>
          <a:lstStyle/>
          <a:p>
            <a:fld id="{0055F08A-1E71-4B2B-BB49-E743F2903911}" type="datetime1">
              <a:rPr lang="en-US" smtClean="0"/>
              <a:t>9/12/2025</a:t>
            </a:fld>
            <a:endParaRPr lang="en-US" dirty="0"/>
          </a:p>
        </p:txBody>
      </p:sp>
      <p:sp>
        <p:nvSpPr>
          <p:cNvPr id="5" name="Footer Placeholder 4">
            <a:extLst>
              <a:ext uri="{FF2B5EF4-FFF2-40B4-BE49-F238E27FC236}">
                <a16:creationId xmlns:a16="http://schemas.microsoft.com/office/drawing/2014/main" id="{82C04753-4FE4-4A6F-99BB-CFFC92E0CD0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0A569D1-DB13-4BD9-8BA9-0DEAD98F893F}"/>
              </a:ext>
            </a:extLst>
          </p:cNvPr>
          <p:cNvSpPr>
            <a:spLocks noGrp="1"/>
          </p:cNvSpPr>
          <p:nvPr>
            <p:ph type="sldNum" sz="quarter" idx="12"/>
          </p:nvPr>
        </p:nvSpPr>
        <p:spPr/>
        <p:txBody>
          <a:bodyPr/>
          <a:lstStyle/>
          <a:p>
            <a:fld id="{73B850FF-6169-4056-8077-06FFA93A5366}" type="slidenum">
              <a:rPr lang="en-US" smtClean="0"/>
              <a:t>‹#›</a:t>
            </a:fld>
            <a:endParaRPr lang="en-US" dirty="0"/>
          </a:p>
        </p:txBody>
      </p:sp>
    </p:spTree>
    <p:extLst>
      <p:ext uri="{BB962C8B-B14F-4D97-AF65-F5344CB8AC3E}">
        <p14:creationId xmlns:p14="http://schemas.microsoft.com/office/powerpoint/2010/main" val="984175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20B05-7BF6-4073-9106-FA19E97273CB}"/>
              </a:ext>
            </a:extLst>
          </p:cNvPr>
          <p:cNvSpPr>
            <a:spLocks noGrp="1"/>
          </p:cNvSpPr>
          <p:nvPr>
            <p:ph type="title"/>
          </p:nvPr>
        </p:nvSpPr>
        <p:spPr>
          <a:xfrm>
            <a:off x="831850" y="1709738"/>
            <a:ext cx="10515600" cy="2852737"/>
          </a:xfrm>
        </p:spPr>
        <p:txBody>
          <a:bodyPr anchor="b"/>
          <a:lstStyle>
            <a:lvl1pP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E8EE8D7-6B58-4A3F-9DD5-E563D5192A68}"/>
              </a:ext>
            </a:extLst>
          </p:cNvPr>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02990E-9F0A-446A-B5B8-459CA8D98D92}"/>
              </a:ext>
            </a:extLst>
          </p:cNvPr>
          <p:cNvSpPr>
            <a:spLocks noGrp="1"/>
          </p:cNvSpPr>
          <p:nvPr>
            <p:ph type="dt" sz="half" idx="10"/>
          </p:nvPr>
        </p:nvSpPr>
        <p:spPr/>
        <p:txBody>
          <a:bodyPr/>
          <a:lstStyle/>
          <a:p>
            <a:fld id="{15417D9E-721A-44BB-8863-9873FE64DA75}" type="datetime1">
              <a:rPr lang="en-US" smtClean="0"/>
              <a:t>9/12/2025</a:t>
            </a:fld>
            <a:endParaRPr lang="en-US" dirty="0"/>
          </a:p>
        </p:txBody>
      </p:sp>
      <p:sp>
        <p:nvSpPr>
          <p:cNvPr id="5" name="Footer Placeholder 4">
            <a:extLst>
              <a:ext uri="{FF2B5EF4-FFF2-40B4-BE49-F238E27FC236}">
                <a16:creationId xmlns:a16="http://schemas.microsoft.com/office/drawing/2014/main" id="{89E68EAA-4377-45FF-9D7C-9E77BC9F275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207FA71-74C3-44B8-A0AC-E18A1E76B43D}"/>
              </a:ext>
            </a:extLst>
          </p:cNvPr>
          <p:cNvSpPr>
            <a:spLocks noGrp="1"/>
          </p:cNvSpPr>
          <p:nvPr>
            <p:ph type="sldNum" sz="quarter" idx="12"/>
          </p:nvPr>
        </p:nvSpPr>
        <p:spPr/>
        <p:txBody>
          <a:bodyPr/>
          <a:lstStyle/>
          <a:p>
            <a:fld id="{73B850FF-6169-4056-8077-06FFA93A5366}" type="slidenum">
              <a:rPr lang="en-US" smtClean="0"/>
              <a:t>‹#›</a:t>
            </a:fld>
            <a:endParaRPr lang="en-US" dirty="0"/>
          </a:p>
        </p:txBody>
      </p:sp>
    </p:spTree>
    <p:extLst>
      <p:ext uri="{BB962C8B-B14F-4D97-AF65-F5344CB8AC3E}">
        <p14:creationId xmlns:p14="http://schemas.microsoft.com/office/powerpoint/2010/main" val="141903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71F12-2D88-4F76-AF46-BD5156C127A9}"/>
              </a:ext>
            </a:extLst>
          </p:cNvPr>
          <p:cNvSpPr>
            <a:spLocks noGrp="1"/>
          </p:cNvSpPr>
          <p:nvPr>
            <p:ph type="title"/>
          </p:nvPr>
        </p:nvSpPr>
        <p:spPr>
          <a:xfrm>
            <a:off x="838200" y="365760"/>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E6E1AA46-E3EB-4704-B019-F90F1E6177A5}"/>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5C17480F-A530-4D05-9A22-E573FB4BA62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5B56FDA-C47A-4F4A-A364-BA60A25AB90A}"/>
              </a:ext>
            </a:extLst>
          </p:cNvPr>
          <p:cNvSpPr>
            <a:spLocks noGrp="1"/>
          </p:cNvSpPr>
          <p:nvPr>
            <p:ph type="dt" sz="half" idx="10"/>
          </p:nvPr>
        </p:nvSpPr>
        <p:spPr/>
        <p:txBody>
          <a:bodyPr/>
          <a:lstStyle/>
          <a:p>
            <a:fld id="{5F31DA2F-80B8-49CF-99FB-5ABCA53A607A}" type="datetime1">
              <a:rPr lang="en-US" smtClean="0"/>
              <a:t>9/12/2025</a:t>
            </a:fld>
            <a:endParaRPr lang="en-US" dirty="0"/>
          </a:p>
        </p:txBody>
      </p:sp>
      <p:sp>
        <p:nvSpPr>
          <p:cNvPr id="6" name="Footer Placeholder 5">
            <a:extLst>
              <a:ext uri="{FF2B5EF4-FFF2-40B4-BE49-F238E27FC236}">
                <a16:creationId xmlns:a16="http://schemas.microsoft.com/office/drawing/2014/main" id="{7326D8DD-6D84-44D4-8A1B-57615B3ED83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4C8FE31-B577-4017-8AFE-A8BA09596E9C}"/>
              </a:ext>
            </a:extLst>
          </p:cNvPr>
          <p:cNvSpPr>
            <a:spLocks noGrp="1"/>
          </p:cNvSpPr>
          <p:nvPr>
            <p:ph type="sldNum" sz="quarter" idx="12"/>
          </p:nvPr>
        </p:nvSpPr>
        <p:spPr/>
        <p:txBody>
          <a:bodyPr/>
          <a:lstStyle/>
          <a:p>
            <a:fld id="{73B850FF-6169-4056-8077-06FFA93A5366}" type="slidenum">
              <a:rPr lang="en-US" smtClean="0"/>
              <a:t>‹#›</a:t>
            </a:fld>
            <a:endParaRPr lang="en-US" dirty="0"/>
          </a:p>
        </p:txBody>
      </p:sp>
    </p:spTree>
    <p:extLst>
      <p:ext uri="{BB962C8B-B14F-4D97-AF65-F5344CB8AC3E}">
        <p14:creationId xmlns:p14="http://schemas.microsoft.com/office/powerpoint/2010/main" val="1283259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C28C9-B8CC-413F-9FFA-626680E4A8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B53FE72-9D42-45F5-A37F-B12130388AD5}"/>
              </a:ext>
            </a:extLst>
          </p:cNvPr>
          <p:cNvSpPr>
            <a:spLocks noGrp="1"/>
          </p:cNvSpPr>
          <p:nvPr>
            <p:ph type="body" idx="1"/>
          </p:nvPr>
        </p:nvSpPr>
        <p:spPr>
          <a:xfrm>
            <a:off x="839788" y="1752600"/>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E3A31D-9B5F-4DE3-B18D-F7F77782EB46}"/>
              </a:ext>
            </a:extLst>
          </p:cNvPr>
          <p:cNvSpPr>
            <a:spLocks noGrp="1"/>
          </p:cNvSpPr>
          <p:nvPr>
            <p:ph sz="half" idx="2"/>
          </p:nvPr>
        </p:nvSpPr>
        <p:spPr>
          <a:xfrm>
            <a:off x="839788" y="2666999"/>
            <a:ext cx="5157787" cy="3522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F0BE1D2D-822C-466C-A7B9-1A2D97366A41}"/>
              </a:ext>
            </a:extLst>
          </p:cNvPr>
          <p:cNvSpPr>
            <a:spLocks noGrp="1"/>
          </p:cNvSpPr>
          <p:nvPr>
            <p:ph type="body" sz="quarter" idx="3"/>
          </p:nvPr>
        </p:nvSpPr>
        <p:spPr>
          <a:xfrm>
            <a:off x="6172200" y="1752600"/>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6F13B2C-44CA-49C4-BC84-02AF1638F381}"/>
              </a:ext>
            </a:extLst>
          </p:cNvPr>
          <p:cNvSpPr>
            <a:spLocks noGrp="1"/>
          </p:cNvSpPr>
          <p:nvPr>
            <p:ph sz="quarter" idx="4"/>
          </p:nvPr>
        </p:nvSpPr>
        <p:spPr>
          <a:xfrm>
            <a:off x="6172200" y="2666999"/>
            <a:ext cx="5183188" cy="3522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793CB55-E9C1-4CE6-9B61-81B71475B960}"/>
              </a:ext>
            </a:extLst>
          </p:cNvPr>
          <p:cNvSpPr>
            <a:spLocks noGrp="1"/>
          </p:cNvSpPr>
          <p:nvPr>
            <p:ph type="dt" sz="half" idx="10"/>
          </p:nvPr>
        </p:nvSpPr>
        <p:spPr/>
        <p:txBody>
          <a:bodyPr/>
          <a:lstStyle/>
          <a:p>
            <a:fld id="{28852172-E6C9-4B6C-929A-A9DE3837BBF1}" type="datetime1">
              <a:rPr lang="en-US" smtClean="0"/>
              <a:t>9/12/2025</a:t>
            </a:fld>
            <a:endParaRPr lang="en-US" dirty="0"/>
          </a:p>
        </p:txBody>
      </p:sp>
      <p:sp>
        <p:nvSpPr>
          <p:cNvPr id="8" name="Footer Placeholder 7">
            <a:extLst>
              <a:ext uri="{FF2B5EF4-FFF2-40B4-BE49-F238E27FC236}">
                <a16:creationId xmlns:a16="http://schemas.microsoft.com/office/drawing/2014/main" id="{0DF22318-747B-4EC9-862C-D9FD488CCCE9}"/>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CFBDDDF-16BD-438D-937D-0E3E30E74E86}"/>
              </a:ext>
            </a:extLst>
          </p:cNvPr>
          <p:cNvSpPr>
            <a:spLocks noGrp="1"/>
          </p:cNvSpPr>
          <p:nvPr>
            <p:ph type="sldNum" sz="quarter" idx="12"/>
          </p:nvPr>
        </p:nvSpPr>
        <p:spPr/>
        <p:txBody>
          <a:bodyPr/>
          <a:lstStyle/>
          <a:p>
            <a:fld id="{73B850FF-6169-4056-8077-06FFA93A5366}" type="slidenum">
              <a:rPr lang="en-US" smtClean="0"/>
              <a:t>‹#›</a:t>
            </a:fld>
            <a:endParaRPr lang="en-US" dirty="0"/>
          </a:p>
        </p:txBody>
      </p:sp>
    </p:spTree>
    <p:extLst>
      <p:ext uri="{BB962C8B-B14F-4D97-AF65-F5344CB8AC3E}">
        <p14:creationId xmlns:p14="http://schemas.microsoft.com/office/powerpoint/2010/main" val="41279579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92D5F-0BD4-4517-9233-E08AF405B6DE}"/>
              </a:ext>
            </a:extLst>
          </p:cNvPr>
          <p:cNvSpPr>
            <a:spLocks noGrp="1"/>
          </p:cNvSpPr>
          <p:nvPr>
            <p:ph type="title"/>
          </p:nvPr>
        </p:nvSpPr>
        <p:spPr>
          <a:xfrm>
            <a:off x="838200" y="365760"/>
            <a:ext cx="10515600"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B83523B8-51E3-48B8-BFD8-CE950619804E}"/>
              </a:ext>
            </a:extLst>
          </p:cNvPr>
          <p:cNvSpPr>
            <a:spLocks noGrp="1"/>
          </p:cNvSpPr>
          <p:nvPr>
            <p:ph type="dt" sz="half" idx="10"/>
          </p:nvPr>
        </p:nvSpPr>
        <p:spPr/>
        <p:txBody>
          <a:bodyPr/>
          <a:lstStyle/>
          <a:p>
            <a:fld id="{3AB41CFF-90C9-47B3-9DA1-F2BF8D839F7E}" type="datetime1">
              <a:rPr lang="en-US" smtClean="0"/>
              <a:t>9/12/2025</a:t>
            </a:fld>
            <a:endParaRPr lang="en-US" dirty="0"/>
          </a:p>
        </p:txBody>
      </p:sp>
      <p:sp>
        <p:nvSpPr>
          <p:cNvPr id="4" name="Footer Placeholder 3">
            <a:extLst>
              <a:ext uri="{FF2B5EF4-FFF2-40B4-BE49-F238E27FC236}">
                <a16:creationId xmlns:a16="http://schemas.microsoft.com/office/drawing/2014/main" id="{7D739B90-5D50-4424-B51D-53C39162186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16F9286-3A00-4D3C-A3F0-50AC9045C4E1}"/>
              </a:ext>
            </a:extLst>
          </p:cNvPr>
          <p:cNvSpPr>
            <a:spLocks noGrp="1"/>
          </p:cNvSpPr>
          <p:nvPr>
            <p:ph type="sldNum" sz="quarter" idx="12"/>
          </p:nvPr>
        </p:nvSpPr>
        <p:spPr/>
        <p:txBody>
          <a:bodyPr/>
          <a:lstStyle/>
          <a:p>
            <a:fld id="{73B850FF-6169-4056-8077-06FFA93A5366}" type="slidenum">
              <a:rPr lang="en-US" smtClean="0"/>
              <a:t>‹#›</a:t>
            </a:fld>
            <a:endParaRPr lang="en-US" dirty="0"/>
          </a:p>
        </p:txBody>
      </p:sp>
    </p:spTree>
    <p:extLst>
      <p:ext uri="{BB962C8B-B14F-4D97-AF65-F5344CB8AC3E}">
        <p14:creationId xmlns:p14="http://schemas.microsoft.com/office/powerpoint/2010/main" val="2308094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933BE2-665A-42DA-A3B7-835F81A3F46B}"/>
              </a:ext>
            </a:extLst>
          </p:cNvPr>
          <p:cNvSpPr>
            <a:spLocks noGrp="1"/>
          </p:cNvSpPr>
          <p:nvPr>
            <p:ph type="dt" sz="half" idx="10"/>
          </p:nvPr>
        </p:nvSpPr>
        <p:spPr/>
        <p:txBody>
          <a:bodyPr/>
          <a:lstStyle/>
          <a:p>
            <a:fld id="{F06048FA-06AB-4884-A69B-986B96E68A24}" type="datetime1">
              <a:rPr lang="en-US" smtClean="0"/>
              <a:t>9/12/2025</a:t>
            </a:fld>
            <a:endParaRPr lang="en-US" dirty="0"/>
          </a:p>
        </p:txBody>
      </p:sp>
      <p:sp>
        <p:nvSpPr>
          <p:cNvPr id="3" name="Footer Placeholder 2">
            <a:extLst>
              <a:ext uri="{FF2B5EF4-FFF2-40B4-BE49-F238E27FC236}">
                <a16:creationId xmlns:a16="http://schemas.microsoft.com/office/drawing/2014/main" id="{634DBCBD-AD42-432D-ABA9-20D616AF3ED7}"/>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E140251-3596-4673-B24B-59A6F9ED8FB3}"/>
              </a:ext>
            </a:extLst>
          </p:cNvPr>
          <p:cNvSpPr>
            <a:spLocks noGrp="1"/>
          </p:cNvSpPr>
          <p:nvPr>
            <p:ph type="sldNum" sz="quarter" idx="12"/>
          </p:nvPr>
        </p:nvSpPr>
        <p:spPr/>
        <p:txBody>
          <a:bodyPr/>
          <a:lstStyle/>
          <a:p>
            <a:fld id="{73B850FF-6169-4056-8077-06FFA93A5366}" type="slidenum">
              <a:rPr lang="en-US" smtClean="0"/>
              <a:t>‹#›</a:t>
            </a:fld>
            <a:endParaRPr lang="en-US" dirty="0"/>
          </a:p>
        </p:txBody>
      </p:sp>
    </p:spTree>
    <p:extLst>
      <p:ext uri="{BB962C8B-B14F-4D97-AF65-F5344CB8AC3E}">
        <p14:creationId xmlns:p14="http://schemas.microsoft.com/office/powerpoint/2010/main" val="621675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A81A1-6D8E-4DD6-8E49-DABDE6D107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693F18F-F78D-4A31-A6BC-6552105BCF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582C2F4-BDF4-4A4F-AA3D-52692932C2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13850F-5C87-4F08-9658-EAF049B60EB0}"/>
              </a:ext>
            </a:extLst>
          </p:cNvPr>
          <p:cNvSpPr>
            <a:spLocks noGrp="1"/>
          </p:cNvSpPr>
          <p:nvPr>
            <p:ph type="dt" sz="half" idx="10"/>
          </p:nvPr>
        </p:nvSpPr>
        <p:spPr/>
        <p:txBody>
          <a:bodyPr/>
          <a:lstStyle/>
          <a:p>
            <a:fld id="{50DB7ABA-0172-4F9C-889D-567164F66BCD}" type="datetime1">
              <a:rPr lang="en-US" smtClean="0"/>
              <a:t>9/12/2025</a:t>
            </a:fld>
            <a:endParaRPr lang="en-US" dirty="0"/>
          </a:p>
        </p:txBody>
      </p:sp>
      <p:sp>
        <p:nvSpPr>
          <p:cNvPr id="6" name="Footer Placeholder 5">
            <a:extLst>
              <a:ext uri="{FF2B5EF4-FFF2-40B4-BE49-F238E27FC236}">
                <a16:creationId xmlns:a16="http://schemas.microsoft.com/office/drawing/2014/main" id="{210BCE9A-A746-4439-B5D3-966FBC8E5FC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41D3B51-AA2E-4AA1-8062-A0D476D80CCB}"/>
              </a:ext>
            </a:extLst>
          </p:cNvPr>
          <p:cNvSpPr>
            <a:spLocks noGrp="1"/>
          </p:cNvSpPr>
          <p:nvPr>
            <p:ph type="sldNum" sz="quarter" idx="12"/>
          </p:nvPr>
        </p:nvSpPr>
        <p:spPr/>
        <p:txBody>
          <a:bodyPr/>
          <a:lstStyle/>
          <a:p>
            <a:fld id="{73B850FF-6169-4056-8077-06FFA93A5366}" type="slidenum">
              <a:rPr lang="en-US" smtClean="0"/>
              <a:t>‹#›</a:t>
            </a:fld>
            <a:endParaRPr lang="en-US" dirty="0"/>
          </a:p>
        </p:txBody>
      </p:sp>
    </p:spTree>
    <p:extLst>
      <p:ext uri="{BB962C8B-B14F-4D97-AF65-F5344CB8AC3E}">
        <p14:creationId xmlns:p14="http://schemas.microsoft.com/office/powerpoint/2010/main" val="1675196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02CF7-F453-4B3E-9510-D747979878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3E2A1B9-8A2A-4B49-8B79-76D3EEB36B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BD9FEA03-0EC4-4085-AE63-4AA492D61A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05AD5B-0DEA-4C6F-94D2-FAA99F2E5DA9}"/>
              </a:ext>
            </a:extLst>
          </p:cNvPr>
          <p:cNvSpPr>
            <a:spLocks noGrp="1"/>
          </p:cNvSpPr>
          <p:nvPr>
            <p:ph type="dt" sz="half" idx="10"/>
          </p:nvPr>
        </p:nvSpPr>
        <p:spPr/>
        <p:txBody>
          <a:bodyPr/>
          <a:lstStyle/>
          <a:p>
            <a:fld id="{78AC6A5B-8AE7-4A41-B5A7-9ADC6686DC18}" type="datetime1">
              <a:rPr lang="en-US" smtClean="0"/>
              <a:t>9/12/2025</a:t>
            </a:fld>
            <a:endParaRPr lang="en-US" dirty="0"/>
          </a:p>
        </p:txBody>
      </p:sp>
      <p:sp>
        <p:nvSpPr>
          <p:cNvPr id="6" name="Footer Placeholder 5">
            <a:extLst>
              <a:ext uri="{FF2B5EF4-FFF2-40B4-BE49-F238E27FC236}">
                <a16:creationId xmlns:a16="http://schemas.microsoft.com/office/drawing/2014/main" id="{F0DC6744-7CBA-4A1D-8F87-10699F9812F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EAD9048-35FF-4BE9-8157-BE4BAA1C7251}"/>
              </a:ext>
            </a:extLst>
          </p:cNvPr>
          <p:cNvSpPr>
            <a:spLocks noGrp="1"/>
          </p:cNvSpPr>
          <p:nvPr>
            <p:ph type="sldNum" sz="quarter" idx="12"/>
          </p:nvPr>
        </p:nvSpPr>
        <p:spPr/>
        <p:txBody>
          <a:bodyPr/>
          <a:lstStyle/>
          <a:p>
            <a:fld id="{73B850FF-6169-4056-8077-06FFA93A5366}" type="slidenum">
              <a:rPr lang="en-US" smtClean="0"/>
              <a:t>‹#›</a:t>
            </a:fld>
            <a:endParaRPr lang="en-US" dirty="0"/>
          </a:p>
        </p:txBody>
      </p:sp>
    </p:spTree>
    <p:extLst>
      <p:ext uri="{BB962C8B-B14F-4D97-AF65-F5344CB8AC3E}">
        <p14:creationId xmlns:p14="http://schemas.microsoft.com/office/powerpoint/2010/main" val="888411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p:nvPr/>
        </p:nvSpPr>
        <p:spPr>
          <a:xfrm>
            <a:off x="0" y="1"/>
            <a:ext cx="12192000" cy="685800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40" name="Picture 39">
            <a:extLst>
              <a:ext uri="{FF2B5EF4-FFF2-40B4-BE49-F238E27FC236}">
                <a16:creationId xmlns:a16="http://schemas.microsoft.com/office/drawing/2014/main" id="{1CB7E8AE-A3AC-4BB7-A5C6-F00EC697B265}"/>
              </a:ext>
            </a:extLst>
          </p:cNvPr>
          <p:cNvPicPr>
            <a:picLocks noChangeAspect="1"/>
          </p:cNvPicPr>
          <p:nvPr/>
        </p:nvPicPr>
        <p:blipFill>
          <a:blip r:embed="rId13">
            <a:alphaModFix amt="35000"/>
            <a:extLst>
              <a:ext uri="{28A0092B-C50C-407E-A947-70E740481C1C}">
                <a14:useLocalDpi xmlns:a14="http://schemas.microsoft.com/office/drawing/2010/main" val="0"/>
              </a:ext>
            </a:extLst>
          </a:blip>
          <a:stretch>
            <a:fillRect/>
          </a:stretch>
        </p:blipFill>
        <p:spPr>
          <a:xfrm>
            <a:off x="0" y="1"/>
            <a:ext cx="12192000" cy="1392401"/>
          </a:xfrm>
          <a:prstGeom prst="rect">
            <a:avLst/>
          </a:prstGeom>
        </p:spPr>
      </p:pic>
      <p:sp>
        <p:nvSpPr>
          <p:cNvPr id="2" name="Title Placeholder 1">
            <a:extLst>
              <a:ext uri="{FF2B5EF4-FFF2-40B4-BE49-F238E27FC236}">
                <a16:creationId xmlns:a16="http://schemas.microsoft.com/office/drawing/2014/main" id="{E9984D45-0ED3-4D03-8E44-5E355C9134F1}"/>
              </a:ext>
            </a:extLst>
          </p:cNvPr>
          <p:cNvSpPr>
            <a:spLocks noGrp="1"/>
          </p:cNvSpPr>
          <p:nvPr>
            <p:ph type="title"/>
          </p:nvPr>
        </p:nvSpPr>
        <p:spPr>
          <a:xfrm>
            <a:off x="838200" y="425450"/>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F687D6E-D1E9-489C-9AA9-3575C39BAA0B}"/>
              </a:ext>
            </a:extLst>
          </p:cNvPr>
          <p:cNvSpPr>
            <a:spLocks noGrp="1"/>
          </p:cNvSpPr>
          <p:nvPr>
            <p:ph type="body" idx="1"/>
          </p:nvPr>
        </p:nvSpPr>
        <p:spPr>
          <a:xfrm>
            <a:off x="838200" y="1949450"/>
            <a:ext cx="10515600" cy="41957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6364E9C-08EE-4B1B-B3FC-D6D997F4EA38}"/>
              </a:ext>
            </a:extLst>
          </p:cNvPr>
          <p:cNvSpPr>
            <a:spLocks noGrp="1"/>
          </p:cNvSpPr>
          <p:nvPr>
            <p:ph type="dt" sz="half" idx="2"/>
          </p:nvPr>
        </p:nvSpPr>
        <p:spPr>
          <a:xfrm>
            <a:off x="838200" y="6324600"/>
            <a:ext cx="2743200" cy="365125"/>
          </a:xfrm>
          <a:prstGeom prst="rect">
            <a:avLst/>
          </a:prstGeom>
        </p:spPr>
        <p:txBody>
          <a:bodyPr vert="horz" lIns="91440" tIns="45720" rIns="91440" bIns="45720" rtlCol="0" anchor="ctr"/>
          <a:lstStyle>
            <a:lvl1pPr algn="l">
              <a:defRPr sz="900">
                <a:solidFill>
                  <a:schemeClr val="bg1">
                    <a:alpha val="60000"/>
                  </a:schemeClr>
                </a:solidFill>
                <a:latin typeface="+mn-lt"/>
              </a:defRPr>
            </a:lvl1pPr>
          </a:lstStyle>
          <a:p>
            <a:fld id="{57E0CF6C-748E-4B7A-BC8B-3011EF78ED13}" type="datetime1">
              <a:rPr lang="en-US" smtClean="0"/>
              <a:pPr/>
              <a:t>9/12/2025</a:t>
            </a:fld>
            <a:endParaRPr lang="en-US" dirty="0"/>
          </a:p>
        </p:txBody>
      </p:sp>
      <p:sp>
        <p:nvSpPr>
          <p:cNvPr id="5" name="Footer Placeholder 4">
            <a:extLst>
              <a:ext uri="{FF2B5EF4-FFF2-40B4-BE49-F238E27FC236}">
                <a16:creationId xmlns:a16="http://schemas.microsoft.com/office/drawing/2014/main" id="{BAB0A1F1-38FE-4C27-81E6-A43A54793FC3}"/>
              </a:ext>
            </a:extLst>
          </p:cNvPr>
          <p:cNvSpPr>
            <a:spLocks noGrp="1"/>
          </p:cNvSpPr>
          <p:nvPr>
            <p:ph type="ftr" sz="quarter" idx="3"/>
          </p:nvPr>
        </p:nvSpPr>
        <p:spPr>
          <a:xfrm>
            <a:off x="4038600" y="6324600"/>
            <a:ext cx="4114800" cy="365125"/>
          </a:xfrm>
          <a:prstGeom prst="rect">
            <a:avLst/>
          </a:prstGeom>
        </p:spPr>
        <p:txBody>
          <a:bodyPr vert="horz" lIns="91440" tIns="45720" rIns="91440" bIns="45720" rtlCol="0" anchor="ctr"/>
          <a:lstStyle>
            <a:lvl1pPr algn="ctr">
              <a:defRPr sz="900">
                <a:solidFill>
                  <a:schemeClr val="bg1">
                    <a:alpha val="60000"/>
                  </a:schemeClr>
                </a:solidFill>
                <a:latin typeface="+mn-lt"/>
              </a:defRPr>
            </a:lvl1pPr>
          </a:lstStyle>
          <a:p>
            <a:endParaRPr lang="en-US" dirty="0"/>
          </a:p>
        </p:txBody>
      </p:sp>
      <p:sp>
        <p:nvSpPr>
          <p:cNvPr id="6" name="Slide Number Placeholder 5">
            <a:extLst>
              <a:ext uri="{FF2B5EF4-FFF2-40B4-BE49-F238E27FC236}">
                <a16:creationId xmlns:a16="http://schemas.microsoft.com/office/drawing/2014/main" id="{5E26B39A-FFD8-42EF-ADC7-7DB3B302F8B2}"/>
              </a:ext>
            </a:extLst>
          </p:cNvPr>
          <p:cNvSpPr>
            <a:spLocks noGrp="1"/>
          </p:cNvSpPr>
          <p:nvPr>
            <p:ph type="sldNum" sz="quarter" idx="4"/>
          </p:nvPr>
        </p:nvSpPr>
        <p:spPr>
          <a:xfrm>
            <a:off x="8610600" y="6324600"/>
            <a:ext cx="2743200" cy="365125"/>
          </a:xfrm>
          <a:prstGeom prst="rect">
            <a:avLst/>
          </a:prstGeom>
        </p:spPr>
        <p:txBody>
          <a:bodyPr vert="horz" lIns="91440" tIns="45720" rIns="91440" bIns="45720" rtlCol="0" anchor="ctr"/>
          <a:lstStyle>
            <a:lvl1pPr algn="r">
              <a:defRPr sz="900">
                <a:solidFill>
                  <a:schemeClr val="bg1">
                    <a:alpha val="60000"/>
                  </a:schemeClr>
                </a:solidFill>
                <a:latin typeface="+mn-lt"/>
              </a:defRPr>
            </a:lvl1pPr>
          </a:lstStyle>
          <a:p>
            <a:fld id="{73B850FF-6169-4056-8077-06FFA93A5366}" type="slidenum">
              <a:rPr lang="en-US" smtClean="0"/>
              <a:pPr/>
              <a:t>‹#›</a:t>
            </a:fld>
            <a:endParaRPr lang="en-US" dirty="0"/>
          </a:p>
        </p:txBody>
      </p:sp>
    </p:spTree>
    <p:extLst>
      <p:ext uri="{BB962C8B-B14F-4D97-AF65-F5344CB8AC3E}">
        <p14:creationId xmlns:p14="http://schemas.microsoft.com/office/powerpoint/2010/main" val="461118192"/>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hf sldNum="0" hdr="0" ftr="0" dt="0"/>
  <p:txStyles>
    <p:titleStyle>
      <a:lvl1pPr algn="l" defTabSz="914400" rtl="0" eaLnBrk="1" latinLnBrk="0" hangingPunct="1">
        <a:lnSpc>
          <a:spcPct val="100000"/>
        </a:lnSpc>
        <a:spcBef>
          <a:spcPct val="0"/>
        </a:spcBef>
        <a:buNone/>
        <a:defRPr sz="4400" b="1" kern="1200">
          <a:solidFill>
            <a:schemeClr val="bg1"/>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accent1"/>
        </a:buClr>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110000"/>
        </a:lnSpc>
        <a:spcBef>
          <a:spcPts val="500"/>
        </a:spcBef>
        <a:buClr>
          <a:schemeClr val="accent1"/>
        </a:buClr>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110000"/>
        </a:lnSpc>
        <a:spcBef>
          <a:spcPts val="500"/>
        </a:spcBef>
        <a:buClr>
          <a:schemeClr val="accent1"/>
        </a:buClr>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png"/><Relationship Id="rId7" Type="http://schemas.openxmlformats.org/officeDocument/2006/relationships/diagramColors" Target="../diagrams/colors3.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hyperlink" Target="https://www.pexels.com/photo/black-and-white-wooden-welcome-sign-3643925/" TargetMode="Externa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png"/><Relationship Id="rId7" Type="http://schemas.openxmlformats.org/officeDocument/2006/relationships/diagramColors" Target="../diagrams/colors4.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png"/><Relationship Id="rId7" Type="http://schemas.openxmlformats.org/officeDocument/2006/relationships/diagramColors" Target="../diagrams/colors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174801-1395-44C5-9B00-CCAC45C056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2" name="Rectangle 11">
            <a:extLst>
              <a:ext uri="{FF2B5EF4-FFF2-40B4-BE49-F238E27FC236}">
                <a16:creationId xmlns:a16="http://schemas.microsoft.com/office/drawing/2014/main" id="{8BADB362-9771-4A3C-B9E5-6777F34C50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61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 name="Subtitle 2">
            <a:extLst>
              <a:ext uri="{FF2B5EF4-FFF2-40B4-BE49-F238E27FC236}">
                <a16:creationId xmlns:a16="http://schemas.microsoft.com/office/drawing/2014/main" id="{86C924E5-C5F5-BEDB-DB11-EA14AEF12BA3}"/>
              </a:ext>
            </a:extLst>
          </p:cNvPr>
          <p:cNvSpPr>
            <a:spLocks noGrp="1"/>
          </p:cNvSpPr>
          <p:nvPr>
            <p:ph type="subTitle" idx="1"/>
          </p:nvPr>
        </p:nvSpPr>
        <p:spPr>
          <a:xfrm>
            <a:off x="568871" y="138224"/>
            <a:ext cx="7169283" cy="1982269"/>
          </a:xfrm>
        </p:spPr>
        <p:txBody>
          <a:bodyPr anchor="ctr">
            <a:normAutofit/>
          </a:bodyPr>
          <a:lstStyle/>
          <a:p>
            <a:pPr algn="l"/>
            <a:r>
              <a:rPr lang="en-US" sz="4400" b="1" dirty="0">
                <a:solidFill>
                  <a:schemeClr val="tx2">
                    <a:alpha val="80000"/>
                  </a:schemeClr>
                </a:solidFill>
              </a:rPr>
              <a:t>Session 6: </a:t>
            </a:r>
          </a:p>
          <a:p>
            <a:pPr algn="l"/>
            <a:r>
              <a:rPr lang="en-US" sz="4400" b="1" dirty="0">
                <a:solidFill>
                  <a:schemeClr val="tx2">
                    <a:alpha val="80000"/>
                  </a:schemeClr>
                </a:solidFill>
              </a:rPr>
              <a:t>Building Bridges</a:t>
            </a:r>
          </a:p>
        </p:txBody>
      </p:sp>
      <p:sp>
        <p:nvSpPr>
          <p:cNvPr id="14" name="Rectangle 13">
            <a:extLst>
              <a:ext uri="{FF2B5EF4-FFF2-40B4-BE49-F238E27FC236}">
                <a16:creationId xmlns:a16="http://schemas.microsoft.com/office/drawing/2014/main" id="{EE0EF321-8351-49AB-BA30-A90615C80E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58716"/>
            <a:ext cx="12192000" cy="4594915"/>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6" name="Rectangle 15">
            <a:extLst>
              <a:ext uri="{FF2B5EF4-FFF2-40B4-BE49-F238E27FC236}">
                <a16:creationId xmlns:a16="http://schemas.microsoft.com/office/drawing/2014/main" id="{7F729D3C-986A-4A27-A9FF-0A07A0959F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056" y="2258716"/>
            <a:ext cx="12191999" cy="4608809"/>
          </a:xfrm>
          <a:prstGeom prst="rect">
            <a:avLst/>
          </a:prstGeom>
          <a:blipFill dpi="0" rotWithShape="1">
            <a:blip r:embed="rId3">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group of people walking&#10;&#10;AI-generated content may be incorrect.">
            <a:extLst>
              <a:ext uri="{FF2B5EF4-FFF2-40B4-BE49-F238E27FC236}">
                <a16:creationId xmlns:a16="http://schemas.microsoft.com/office/drawing/2014/main" id="{24B53883-8A89-FFF7-E698-0765795BA2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88355" y="2667000"/>
            <a:ext cx="6615290" cy="3638410"/>
          </a:xfrm>
          <a:prstGeom prst="rect">
            <a:avLst/>
          </a:prstGeom>
        </p:spPr>
      </p:pic>
      <p:pic>
        <p:nvPicPr>
          <p:cNvPr id="6" name="Google Shape;80;g2744a1dc0e7_0_129">
            <a:extLst>
              <a:ext uri="{FF2B5EF4-FFF2-40B4-BE49-F238E27FC236}">
                <a16:creationId xmlns:a16="http://schemas.microsoft.com/office/drawing/2014/main" id="{BA1A8AE7-3012-441B-8BBD-3115CDA946E6}"/>
              </a:ext>
            </a:extLst>
          </p:cNvPr>
          <p:cNvPicPr preferRelativeResize="0"/>
          <p:nvPr/>
        </p:nvPicPr>
        <p:blipFill>
          <a:blip r:embed="rId5">
            <a:alphaModFix/>
          </a:blip>
          <a:stretch>
            <a:fillRect/>
          </a:stretch>
        </p:blipFill>
        <p:spPr>
          <a:xfrm>
            <a:off x="10534162" y="691743"/>
            <a:ext cx="1428750" cy="1428750"/>
          </a:xfrm>
          <a:prstGeom prst="rect">
            <a:avLst/>
          </a:prstGeom>
          <a:noFill/>
          <a:ln>
            <a:noFill/>
          </a:ln>
        </p:spPr>
      </p:pic>
      <p:pic>
        <p:nvPicPr>
          <p:cNvPr id="1026" name="Picture 2" descr="Leading from Within Retreat 2023 | LCWR">
            <a:extLst>
              <a:ext uri="{FF2B5EF4-FFF2-40B4-BE49-F238E27FC236}">
                <a16:creationId xmlns:a16="http://schemas.microsoft.com/office/drawing/2014/main" id="{D56E0CAA-CB14-FD1D-08E7-E598BAC5C2F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64195" y="856197"/>
            <a:ext cx="2486091" cy="11219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85080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6768582-3665-0C99-4723-39190615F05A}"/>
            </a:ext>
          </a:extLst>
        </p:cNvPr>
        <p:cNvGrpSpPr/>
        <p:nvPr/>
      </p:nvGrpSpPr>
      <p:grpSpPr>
        <a:xfrm>
          <a:off x="0" y="0"/>
          <a:ext cx="0" cy="0"/>
          <a:chOff x="0" y="0"/>
          <a:chExt cx="0" cy="0"/>
        </a:xfrm>
      </p:grpSpPr>
      <p:sp>
        <p:nvSpPr>
          <p:cNvPr id="41" name="Rectangle 40">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43" name="Picture 42">
            <a:extLst>
              <a:ext uri="{FF2B5EF4-FFF2-40B4-BE49-F238E27FC236}">
                <a16:creationId xmlns:a16="http://schemas.microsoft.com/office/drawing/2014/main" id="{1CB7E8AE-A3AC-4BB7-A5C6-F00EC697B26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5000"/>
            <a:extLst>
              <a:ext uri="{28A0092B-C50C-407E-A947-70E740481C1C}">
                <a14:useLocalDpi xmlns:a14="http://schemas.microsoft.com/office/drawing/2010/main" val="0"/>
              </a:ext>
            </a:extLst>
          </a:blip>
          <a:stretch>
            <a:fillRect/>
          </a:stretch>
        </p:blipFill>
        <p:spPr>
          <a:xfrm>
            <a:off x="0" y="1"/>
            <a:ext cx="12192000" cy="1392401"/>
          </a:xfrm>
          <a:prstGeom prst="rect">
            <a:avLst/>
          </a:prstGeom>
        </p:spPr>
      </p:pic>
      <p:sp useBgFill="1">
        <p:nvSpPr>
          <p:cNvPr id="45" name="Rectangle 44">
            <a:extLst>
              <a:ext uri="{FF2B5EF4-FFF2-40B4-BE49-F238E27FC236}">
                <a16:creationId xmlns:a16="http://schemas.microsoft.com/office/drawing/2014/main" id="{310E06F9-9F12-4D1B-92C0-4B30818D09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47" name="Rectangle 46">
            <a:extLst>
              <a:ext uri="{FF2B5EF4-FFF2-40B4-BE49-F238E27FC236}">
                <a16:creationId xmlns:a16="http://schemas.microsoft.com/office/drawing/2014/main" id="{8F5EFE88-F6A7-4B53-AF99-227DFC56A0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 name="Title 1">
            <a:extLst>
              <a:ext uri="{FF2B5EF4-FFF2-40B4-BE49-F238E27FC236}">
                <a16:creationId xmlns:a16="http://schemas.microsoft.com/office/drawing/2014/main" id="{3FFBB89D-57A6-B849-4D0A-1031444B6569}"/>
              </a:ext>
            </a:extLst>
          </p:cNvPr>
          <p:cNvSpPr>
            <a:spLocks noGrp="1"/>
          </p:cNvSpPr>
          <p:nvPr>
            <p:ph type="title"/>
          </p:nvPr>
        </p:nvSpPr>
        <p:spPr>
          <a:xfrm>
            <a:off x="838200" y="744909"/>
            <a:ext cx="4785546" cy="5359329"/>
          </a:xfrm>
        </p:spPr>
        <p:txBody>
          <a:bodyPr vert="horz" lIns="91440" tIns="45720" rIns="91440" bIns="45720" rtlCol="0" anchor="b">
            <a:normAutofit fontScale="90000"/>
          </a:bodyPr>
          <a:lstStyle/>
          <a:p>
            <a:pPr>
              <a:lnSpc>
                <a:spcPct val="90000"/>
              </a:lnSpc>
            </a:pPr>
            <a:r>
              <a:rPr lang="en-US" sz="3200" b="0" dirty="0">
                <a:solidFill>
                  <a:schemeClr val="tx2"/>
                </a:solidFill>
              </a:rPr>
              <a:t>1. When Jesus tested her faith, how did the Syrophoenician woman react? </a:t>
            </a:r>
            <a:br>
              <a:rPr lang="en-US" sz="3200" b="0" dirty="0">
                <a:solidFill>
                  <a:schemeClr val="tx2"/>
                </a:solidFill>
              </a:rPr>
            </a:br>
            <a:br>
              <a:rPr lang="en-US" sz="3200" b="0" dirty="0">
                <a:solidFill>
                  <a:schemeClr val="tx2"/>
                </a:solidFill>
              </a:rPr>
            </a:br>
            <a:r>
              <a:rPr lang="en-US" sz="3200" b="0" dirty="0">
                <a:solidFill>
                  <a:schemeClr val="tx2"/>
                </a:solidFill>
              </a:rPr>
              <a:t>2. What does this passage teach about Jesus’ mission? </a:t>
            </a:r>
            <a:br>
              <a:rPr lang="en-US" sz="3200" b="0" dirty="0">
                <a:solidFill>
                  <a:schemeClr val="tx2"/>
                </a:solidFill>
              </a:rPr>
            </a:br>
            <a:br>
              <a:rPr lang="en-US" sz="3200" b="0" dirty="0">
                <a:solidFill>
                  <a:schemeClr val="tx2"/>
                </a:solidFill>
              </a:rPr>
            </a:br>
            <a:r>
              <a:rPr lang="en-US" sz="3200" b="0" dirty="0">
                <a:solidFill>
                  <a:schemeClr val="tx2"/>
                </a:solidFill>
              </a:rPr>
              <a:t>3. What does this teach us about how the Church is intended to be? </a:t>
            </a:r>
          </a:p>
        </p:txBody>
      </p:sp>
      <p:sp>
        <p:nvSpPr>
          <p:cNvPr id="49" name="Rectangle 48">
            <a:extLst>
              <a:ext uri="{FF2B5EF4-FFF2-40B4-BE49-F238E27FC236}">
                <a16:creationId xmlns:a16="http://schemas.microsoft.com/office/drawing/2014/main" id="{BF9AF5CF-AE21-453A-8D3F-6D9FC64A18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98283" y="0"/>
            <a:ext cx="6193717"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51" name="Rectangle 50">
            <a:extLst>
              <a:ext uri="{FF2B5EF4-FFF2-40B4-BE49-F238E27FC236}">
                <a16:creationId xmlns:a16="http://schemas.microsoft.com/office/drawing/2014/main" id="{F18A41FE-6F14-49D2-8C0F-56A351A9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998281" y="-3"/>
            <a:ext cx="6193718" cy="6857999"/>
          </a:xfrm>
          <a:prstGeom prst="rect">
            <a:avLst/>
          </a:prstGeom>
          <a:blipFill dpi="0" rotWithShape="1">
            <a:blip r:embed="rId4">
              <a:alphaModFix amt="35000"/>
              <a:duotone>
                <a:schemeClr val="accent1">
                  <a:shade val="45000"/>
                  <a:satMod val="135000"/>
                </a:schemeClr>
                <a:prstClr val="white"/>
              </a:duotone>
            </a:blip>
            <a:srcRect/>
            <a:tile tx="889000" ty="0" sx="100000" sy="100000" flip="xy" algn="t"/>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Content Placeholder 9">
            <a:extLst>
              <a:ext uri="{FF2B5EF4-FFF2-40B4-BE49-F238E27FC236}">
                <a16:creationId xmlns:a16="http://schemas.microsoft.com/office/drawing/2014/main" id="{340303A3-0AF7-408F-E616-93CCBCA3AD95}"/>
              </a:ext>
            </a:extLst>
          </p:cNvPr>
          <p:cNvPicPr>
            <a:picLocks noGrp="1" noChangeAspect="1"/>
          </p:cNvPicPr>
          <p:nvPr>
            <p:ph idx="1"/>
          </p:nvPr>
        </p:nvPicPr>
        <p:blipFill>
          <a:blip r:embed="rId5"/>
          <a:stretch>
            <a:fillRect/>
          </a:stretch>
        </p:blipFill>
        <p:spPr>
          <a:xfrm>
            <a:off x="7434643" y="567942"/>
            <a:ext cx="3412616" cy="5716862"/>
          </a:xfrm>
          <a:prstGeom prst="rect">
            <a:avLst/>
          </a:prstGeom>
        </p:spPr>
      </p:pic>
    </p:spTree>
    <p:extLst>
      <p:ext uri="{BB962C8B-B14F-4D97-AF65-F5344CB8AC3E}">
        <p14:creationId xmlns:p14="http://schemas.microsoft.com/office/powerpoint/2010/main" val="36089029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47" name="Picture 46">
            <a:extLst>
              <a:ext uri="{FF2B5EF4-FFF2-40B4-BE49-F238E27FC236}">
                <a16:creationId xmlns:a16="http://schemas.microsoft.com/office/drawing/2014/main" id="{1CB7E8AE-A3AC-4BB7-A5C6-F00EC697B26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5000"/>
            <a:extLst>
              <a:ext uri="{28A0092B-C50C-407E-A947-70E740481C1C}">
                <a14:useLocalDpi xmlns:a14="http://schemas.microsoft.com/office/drawing/2010/main" val="0"/>
              </a:ext>
            </a:extLst>
          </a:blip>
          <a:stretch>
            <a:fillRect/>
          </a:stretch>
        </p:blipFill>
        <p:spPr>
          <a:xfrm>
            <a:off x="0" y="1"/>
            <a:ext cx="12192000" cy="1392401"/>
          </a:xfrm>
          <a:prstGeom prst="rect">
            <a:avLst/>
          </a:prstGeom>
        </p:spPr>
      </p:pic>
      <p:sp useBgFill="1">
        <p:nvSpPr>
          <p:cNvPr id="49" name="Rectangle 48">
            <a:extLst>
              <a:ext uri="{FF2B5EF4-FFF2-40B4-BE49-F238E27FC236}">
                <a16:creationId xmlns:a16="http://schemas.microsoft.com/office/drawing/2014/main" id="{297F7562-DBE2-4729-835D-1486BBB437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2627"/>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51" name="Rectangle 50">
            <a:extLst>
              <a:ext uri="{FF2B5EF4-FFF2-40B4-BE49-F238E27FC236}">
                <a16:creationId xmlns:a16="http://schemas.microsoft.com/office/drawing/2014/main" id="{DCE0245F-7D4D-413E-940B-1D9D9A1711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27"/>
            <a:ext cx="12188952" cy="6858000"/>
          </a:xfrm>
          <a:prstGeom prst="rect">
            <a:avLst/>
          </a:prstGeom>
          <a:solidFill>
            <a:schemeClr val="bg2">
              <a:alpha val="61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53" name="Rectangle 52">
            <a:extLst>
              <a:ext uri="{FF2B5EF4-FFF2-40B4-BE49-F238E27FC236}">
                <a16:creationId xmlns:a16="http://schemas.microsoft.com/office/drawing/2014/main" id="{19B97BE4-8A98-49F3-8669-EAAF6D4331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3900328"/>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55" name="Rectangle 54">
            <a:extLst>
              <a:ext uri="{FF2B5EF4-FFF2-40B4-BE49-F238E27FC236}">
                <a16:creationId xmlns:a16="http://schemas.microsoft.com/office/drawing/2014/main" id="{AA090277-9074-44AA-8A49-453BF2C457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 y="-1"/>
            <a:ext cx="12191999" cy="3909853"/>
          </a:xfrm>
          <a:prstGeom prst="rect">
            <a:avLst/>
          </a:prstGeom>
          <a:blipFill dpi="0" rotWithShape="1">
            <a:blip r:embed="rId4">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29DDD45-E4F8-A5D7-2CCB-60C230407DF3}"/>
              </a:ext>
            </a:extLst>
          </p:cNvPr>
          <p:cNvSpPr>
            <a:spLocks noGrp="1"/>
          </p:cNvSpPr>
          <p:nvPr>
            <p:ph type="title"/>
          </p:nvPr>
        </p:nvSpPr>
        <p:spPr>
          <a:xfrm>
            <a:off x="7409930" y="744909"/>
            <a:ext cx="3776416" cy="2912691"/>
          </a:xfrm>
        </p:spPr>
        <p:txBody>
          <a:bodyPr vert="horz" lIns="91440" tIns="45720" rIns="91440" bIns="45720" rtlCol="0" anchor="b">
            <a:normAutofit/>
          </a:bodyPr>
          <a:lstStyle/>
          <a:p>
            <a:r>
              <a:rPr lang="en-US" dirty="0"/>
              <a:t>Presentation</a:t>
            </a:r>
          </a:p>
        </p:txBody>
      </p:sp>
      <p:pic>
        <p:nvPicPr>
          <p:cNvPr id="7" name="Picture 6" descr="A pink background with white circles and orange and yellow circles&#10;&#10;AI-generated content may be incorrect.">
            <a:extLst>
              <a:ext uri="{FF2B5EF4-FFF2-40B4-BE49-F238E27FC236}">
                <a16:creationId xmlns:a16="http://schemas.microsoft.com/office/drawing/2014/main" id="{8BB44D76-45D7-681A-B68E-E7AA8A02656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5905" y="567942"/>
            <a:ext cx="5716862" cy="5716862"/>
          </a:xfrm>
          <a:prstGeom prst="rect">
            <a:avLst/>
          </a:prstGeom>
        </p:spPr>
      </p:pic>
    </p:spTree>
    <p:extLst>
      <p:ext uri="{BB962C8B-B14F-4D97-AF65-F5344CB8AC3E}">
        <p14:creationId xmlns:p14="http://schemas.microsoft.com/office/powerpoint/2010/main" val="7626849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0" name="Rectangle 9">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12" name="Picture 11">
            <a:extLst>
              <a:ext uri="{FF2B5EF4-FFF2-40B4-BE49-F238E27FC236}">
                <a16:creationId xmlns:a16="http://schemas.microsoft.com/office/drawing/2014/main" id="{A72D06A1-BA08-4820-BBC8-B24DDB32A37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t="37018" r="40625"/>
          <a:stretch/>
        </p:blipFill>
        <p:spPr>
          <a:xfrm>
            <a:off x="10744200" y="0"/>
            <a:ext cx="1447800" cy="1535750"/>
          </a:xfrm>
          <a:prstGeom prst="rect">
            <a:avLst/>
          </a:prstGeom>
        </p:spPr>
      </p:pic>
      <p:pic>
        <p:nvPicPr>
          <p:cNvPr id="14" name="Picture 13">
            <a:extLst>
              <a:ext uri="{FF2B5EF4-FFF2-40B4-BE49-F238E27FC236}">
                <a16:creationId xmlns:a16="http://schemas.microsoft.com/office/drawing/2014/main" id="{1295E665-0408-4072-94B3-49BA5ACBCBD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r="46048"/>
          <a:stretch/>
        </p:blipFill>
        <p:spPr>
          <a:xfrm rot="10800000">
            <a:off x="0" y="2719662"/>
            <a:ext cx="1371600" cy="2548349"/>
          </a:xfrm>
          <a:prstGeom prst="rect">
            <a:avLst/>
          </a:prstGeom>
        </p:spPr>
      </p:pic>
      <p:sp>
        <p:nvSpPr>
          <p:cNvPr id="3" name="Content Placeholder 2">
            <a:extLst>
              <a:ext uri="{FF2B5EF4-FFF2-40B4-BE49-F238E27FC236}">
                <a16:creationId xmlns:a16="http://schemas.microsoft.com/office/drawing/2014/main" id="{2F1FB230-0DDB-D535-62EC-1C2FE72DBE6D}"/>
              </a:ext>
            </a:extLst>
          </p:cNvPr>
          <p:cNvSpPr>
            <a:spLocks noGrp="1"/>
          </p:cNvSpPr>
          <p:nvPr>
            <p:ph idx="1"/>
          </p:nvPr>
        </p:nvSpPr>
        <p:spPr>
          <a:xfrm>
            <a:off x="1712621" y="1535750"/>
            <a:ext cx="10135310" cy="4148358"/>
          </a:xfrm>
        </p:spPr>
        <p:txBody>
          <a:bodyPr anchor="ctr">
            <a:normAutofit lnSpcReduction="10000"/>
          </a:bodyPr>
          <a:lstStyle/>
          <a:p>
            <a:pPr marL="0" indent="0">
              <a:buNone/>
            </a:pPr>
            <a:r>
              <a:rPr lang="en-US" sz="4000" b="1" dirty="0">
                <a:solidFill>
                  <a:schemeClr val="tx2"/>
                </a:solidFill>
              </a:rPr>
              <a:t>Cultures have ideas and ways of expressing them. </a:t>
            </a:r>
          </a:p>
          <a:p>
            <a:pPr marL="0" indent="0">
              <a:buNone/>
            </a:pPr>
            <a:r>
              <a:rPr lang="en-US" sz="3200" dirty="0">
                <a:solidFill>
                  <a:schemeClr val="tx2"/>
                </a:solidFill>
              </a:rPr>
              <a:t>Cultures have beliefs about God, themselves, and others. Cultures carry values that shape their ways of living and interacting with others. Cultures have a language that conveys their ideas, feelings, and ways of living. </a:t>
            </a:r>
          </a:p>
        </p:txBody>
      </p:sp>
    </p:spTree>
    <p:extLst>
      <p:ext uri="{BB962C8B-B14F-4D97-AF65-F5344CB8AC3E}">
        <p14:creationId xmlns:p14="http://schemas.microsoft.com/office/powerpoint/2010/main" val="41166631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4A66BB2-C809-748F-30AB-74737736CE93}"/>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C395622-7060-E9B1-46D5-B81F1E5BDB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0" name="Rectangle 9">
            <a:extLst>
              <a:ext uri="{FF2B5EF4-FFF2-40B4-BE49-F238E27FC236}">
                <a16:creationId xmlns:a16="http://schemas.microsoft.com/office/drawing/2014/main" id="{9E36071E-5B17-FD91-AD61-B280ADFBF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12" name="Picture 11">
            <a:extLst>
              <a:ext uri="{FF2B5EF4-FFF2-40B4-BE49-F238E27FC236}">
                <a16:creationId xmlns:a16="http://schemas.microsoft.com/office/drawing/2014/main" id="{6E6198F9-834E-DF4F-117A-D57F757AF0B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t="37018" r="40625"/>
          <a:stretch/>
        </p:blipFill>
        <p:spPr>
          <a:xfrm>
            <a:off x="10744200" y="0"/>
            <a:ext cx="1447800" cy="1535750"/>
          </a:xfrm>
          <a:prstGeom prst="rect">
            <a:avLst/>
          </a:prstGeom>
        </p:spPr>
      </p:pic>
      <p:pic>
        <p:nvPicPr>
          <p:cNvPr id="14" name="Picture 13">
            <a:extLst>
              <a:ext uri="{FF2B5EF4-FFF2-40B4-BE49-F238E27FC236}">
                <a16:creationId xmlns:a16="http://schemas.microsoft.com/office/drawing/2014/main" id="{7F778AA0-543B-D283-E10A-9501C52765F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r="46048"/>
          <a:stretch/>
        </p:blipFill>
        <p:spPr>
          <a:xfrm rot="10800000">
            <a:off x="0" y="2719662"/>
            <a:ext cx="1371600" cy="2548349"/>
          </a:xfrm>
          <a:prstGeom prst="rect">
            <a:avLst/>
          </a:prstGeom>
        </p:spPr>
      </p:pic>
      <p:sp>
        <p:nvSpPr>
          <p:cNvPr id="3" name="Content Placeholder 2">
            <a:extLst>
              <a:ext uri="{FF2B5EF4-FFF2-40B4-BE49-F238E27FC236}">
                <a16:creationId xmlns:a16="http://schemas.microsoft.com/office/drawing/2014/main" id="{6F435E6C-32CB-ED1E-4A51-46492D39D37A}"/>
              </a:ext>
            </a:extLst>
          </p:cNvPr>
          <p:cNvSpPr>
            <a:spLocks noGrp="1"/>
          </p:cNvSpPr>
          <p:nvPr>
            <p:ph idx="1"/>
          </p:nvPr>
        </p:nvSpPr>
        <p:spPr>
          <a:xfrm>
            <a:off x="1712621" y="1535750"/>
            <a:ext cx="10135310" cy="3709990"/>
          </a:xfrm>
        </p:spPr>
        <p:txBody>
          <a:bodyPr anchor="ctr">
            <a:normAutofit/>
          </a:bodyPr>
          <a:lstStyle/>
          <a:p>
            <a:pPr marL="0" indent="0">
              <a:buNone/>
            </a:pPr>
            <a:r>
              <a:rPr lang="en-US" sz="4000" b="1" dirty="0">
                <a:solidFill>
                  <a:schemeClr val="tx2"/>
                </a:solidFill>
              </a:rPr>
              <a:t>Cultures have behaviors. </a:t>
            </a:r>
          </a:p>
          <a:p>
            <a:pPr marL="0" indent="0">
              <a:buNone/>
            </a:pPr>
            <a:r>
              <a:rPr lang="en-US" sz="3200" dirty="0">
                <a:solidFill>
                  <a:schemeClr val="tx2"/>
                </a:solidFill>
              </a:rPr>
              <a:t>Cultures have rules about what is proper and improper behavior. Roles—for example, within the family—have distinctive features. Cultures have ways of celebrating and extending hospitality</a:t>
            </a:r>
          </a:p>
        </p:txBody>
      </p:sp>
    </p:spTree>
    <p:extLst>
      <p:ext uri="{BB962C8B-B14F-4D97-AF65-F5344CB8AC3E}">
        <p14:creationId xmlns:p14="http://schemas.microsoft.com/office/powerpoint/2010/main" val="5208312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DA173E5-A500-BA74-D173-1E382B25AD82}"/>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39E57F9-2855-8C51-10F0-5C7CABFEF5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0" name="Rectangle 9">
            <a:extLst>
              <a:ext uri="{FF2B5EF4-FFF2-40B4-BE49-F238E27FC236}">
                <a16:creationId xmlns:a16="http://schemas.microsoft.com/office/drawing/2014/main" id="{F9449FF9-BF8C-1F41-7557-21132F6865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12" name="Picture 11">
            <a:extLst>
              <a:ext uri="{FF2B5EF4-FFF2-40B4-BE49-F238E27FC236}">
                <a16:creationId xmlns:a16="http://schemas.microsoft.com/office/drawing/2014/main" id="{2E230CB2-6BEE-0B4B-BA7C-BB02CA3473C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t="37018" r="40625"/>
          <a:stretch/>
        </p:blipFill>
        <p:spPr>
          <a:xfrm>
            <a:off x="10744200" y="0"/>
            <a:ext cx="1447800" cy="1535750"/>
          </a:xfrm>
          <a:prstGeom prst="rect">
            <a:avLst/>
          </a:prstGeom>
        </p:spPr>
      </p:pic>
      <p:pic>
        <p:nvPicPr>
          <p:cNvPr id="14" name="Picture 13">
            <a:extLst>
              <a:ext uri="{FF2B5EF4-FFF2-40B4-BE49-F238E27FC236}">
                <a16:creationId xmlns:a16="http://schemas.microsoft.com/office/drawing/2014/main" id="{3B9AD00B-B5D0-D037-F095-27104674793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r="46048"/>
          <a:stretch/>
        </p:blipFill>
        <p:spPr>
          <a:xfrm rot="10800000">
            <a:off x="0" y="2719662"/>
            <a:ext cx="1371600" cy="2548349"/>
          </a:xfrm>
          <a:prstGeom prst="rect">
            <a:avLst/>
          </a:prstGeom>
        </p:spPr>
      </p:pic>
      <p:sp>
        <p:nvSpPr>
          <p:cNvPr id="3" name="Content Placeholder 2">
            <a:extLst>
              <a:ext uri="{FF2B5EF4-FFF2-40B4-BE49-F238E27FC236}">
                <a16:creationId xmlns:a16="http://schemas.microsoft.com/office/drawing/2014/main" id="{6D0BFFF4-DC67-445F-3DF3-B1F8D7C30B41}"/>
              </a:ext>
            </a:extLst>
          </p:cNvPr>
          <p:cNvSpPr>
            <a:spLocks noGrp="1"/>
          </p:cNvSpPr>
          <p:nvPr>
            <p:ph idx="1"/>
          </p:nvPr>
        </p:nvSpPr>
        <p:spPr>
          <a:xfrm>
            <a:off x="1712621" y="1535750"/>
            <a:ext cx="10135310" cy="3709990"/>
          </a:xfrm>
        </p:spPr>
        <p:txBody>
          <a:bodyPr anchor="ctr">
            <a:normAutofit fontScale="92500"/>
          </a:bodyPr>
          <a:lstStyle/>
          <a:p>
            <a:pPr marL="0" indent="0">
              <a:buNone/>
            </a:pPr>
            <a:r>
              <a:rPr lang="en-US" sz="4300" b="1" dirty="0">
                <a:solidFill>
                  <a:schemeClr val="tx2"/>
                </a:solidFill>
              </a:rPr>
              <a:t>Cultures have material dimensions. </a:t>
            </a:r>
          </a:p>
          <a:p>
            <a:pPr marL="0" indent="0">
              <a:buNone/>
            </a:pPr>
            <a:r>
              <a:rPr lang="en-US" sz="3200" dirty="0">
                <a:solidFill>
                  <a:schemeClr val="tx2"/>
                </a:solidFill>
              </a:rPr>
              <a:t>Cultures have material, outward signs that express and reflect their ideas and beliefs. Cultures have special foods (what is eaten every day and on special occasions). Among other things, cultures also have unique modes of dressing and furnishing their homes.</a:t>
            </a:r>
          </a:p>
        </p:txBody>
      </p:sp>
    </p:spTree>
    <p:extLst>
      <p:ext uri="{BB962C8B-B14F-4D97-AF65-F5344CB8AC3E}">
        <p14:creationId xmlns:p14="http://schemas.microsoft.com/office/powerpoint/2010/main" val="21796105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C9DCD44-6D60-7FC1-D2ED-1BD2A796D3FC}"/>
            </a:ext>
          </a:extLst>
        </p:cNvPr>
        <p:cNvGrpSpPr/>
        <p:nvPr/>
      </p:nvGrpSpPr>
      <p:grpSpPr>
        <a:xfrm>
          <a:off x="0" y="0"/>
          <a:ext cx="0" cy="0"/>
          <a:chOff x="0" y="0"/>
          <a:chExt cx="0" cy="0"/>
        </a:xfrm>
      </p:grpSpPr>
      <p:sp>
        <p:nvSpPr>
          <p:cNvPr id="45" name="Rectangle 44">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47" name="Picture 46">
            <a:extLst>
              <a:ext uri="{FF2B5EF4-FFF2-40B4-BE49-F238E27FC236}">
                <a16:creationId xmlns:a16="http://schemas.microsoft.com/office/drawing/2014/main" id="{1CB7E8AE-A3AC-4BB7-A5C6-F00EC697B26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5000"/>
            <a:extLst>
              <a:ext uri="{28A0092B-C50C-407E-A947-70E740481C1C}">
                <a14:useLocalDpi xmlns:a14="http://schemas.microsoft.com/office/drawing/2010/main" val="0"/>
              </a:ext>
            </a:extLst>
          </a:blip>
          <a:stretch>
            <a:fillRect/>
          </a:stretch>
        </p:blipFill>
        <p:spPr>
          <a:xfrm>
            <a:off x="0" y="1"/>
            <a:ext cx="12192000" cy="1392401"/>
          </a:xfrm>
          <a:prstGeom prst="rect">
            <a:avLst/>
          </a:prstGeom>
        </p:spPr>
      </p:pic>
      <p:sp useBgFill="1">
        <p:nvSpPr>
          <p:cNvPr id="49" name="Rectangle 48">
            <a:extLst>
              <a:ext uri="{FF2B5EF4-FFF2-40B4-BE49-F238E27FC236}">
                <a16:creationId xmlns:a16="http://schemas.microsoft.com/office/drawing/2014/main" id="{37FDDF72-DE39-4F99-A3C1-DD9D7815D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51" name="Rectangle 50">
            <a:extLst>
              <a:ext uri="{FF2B5EF4-FFF2-40B4-BE49-F238E27FC236}">
                <a16:creationId xmlns:a16="http://schemas.microsoft.com/office/drawing/2014/main" id="{5E4ECE80-3AD1-450C-B62A-98788F1939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5" name="Content Placeholder 4" descr="A white and orange circles with text&#10;&#10;AI-generated content may be incorrect.">
            <a:extLst>
              <a:ext uri="{FF2B5EF4-FFF2-40B4-BE49-F238E27FC236}">
                <a16:creationId xmlns:a16="http://schemas.microsoft.com/office/drawing/2014/main" id="{9152126A-3D35-3EB5-4351-555DC36CA2E5}"/>
              </a:ext>
            </a:extLst>
          </p:cNvPr>
          <p:cNvPicPr>
            <a:picLocks noChangeAspect="1"/>
          </p:cNvPicPr>
          <p:nvPr/>
        </p:nvPicPr>
        <p:blipFill>
          <a:blip r:embed="rId4">
            <a:alphaModFix/>
            <a:extLst>
              <a:ext uri="{28A0092B-C50C-407E-A947-70E740481C1C}">
                <a14:useLocalDpi xmlns:a14="http://schemas.microsoft.com/office/drawing/2010/main" val="0"/>
              </a:ext>
            </a:extLst>
          </a:blip>
          <a:srcRect t="14376" r="-1" b="29371"/>
          <a:stretch>
            <a:fillRect/>
          </a:stretch>
        </p:blipFill>
        <p:spPr>
          <a:xfrm>
            <a:off x="-2988" y="10"/>
            <a:ext cx="12188952" cy="6856614"/>
          </a:xfrm>
          <a:prstGeom prst="rect">
            <a:avLst/>
          </a:prstGeom>
        </p:spPr>
      </p:pic>
    </p:spTree>
    <p:extLst>
      <p:ext uri="{BB962C8B-B14F-4D97-AF65-F5344CB8AC3E}">
        <p14:creationId xmlns:p14="http://schemas.microsoft.com/office/powerpoint/2010/main" val="36010858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1" name="Rectangle 10">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3" name="Rectangle 12">
            <a:extLst>
              <a:ext uri="{FF2B5EF4-FFF2-40B4-BE49-F238E27FC236}">
                <a16:creationId xmlns:a16="http://schemas.microsoft.com/office/drawing/2014/main" id="{027CAEDE-D92D-4745-8749-71019415A7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00C96CB6-3880-40E6-A4BF-F64E7D1E42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prstGeom prst="rect">
            <a:avLst/>
          </a:prstGeom>
          <a:blipFill dpi="0" rotWithShape="1">
            <a:blip r:embed="rId3">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CA7EDF6-D6C2-4606-DF3B-E1E613944537}"/>
              </a:ext>
            </a:extLst>
          </p:cNvPr>
          <p:cNvSpPr>
            <a:spLocks noGrp="1"/>
          </p:cNvSpPr>
          <p:nvPr>
            <p:ph type="title"/>
          </p:nvPr>
        </p:nvSpPr>
        <p:spPr>
          <a:xfrm>
            <a:off x="838201" y="559813"/>
            <a:ext cx="2819399" cy="5577934"/>
          </a:xfrm>
        </p:spPr>
        <p:txBody>
          <a:bodyPr>
            <a:normAutofit/>
          </a:bodyPr>
          <a:lstStyle/>
          <a:p>
            <a:r>
              <a:rPr lang="en-US" dirty="0"/>
              <a:t>Key attributes of cultural humility</a:t>
            </a:r>
          </a:p>
        </p:txBody>
      </p:sp>
      <p:graphicFrame>
        <p:nvGraphicFramePr>
          <p:cNvPr id="5" name="Content Placeholder 2">
            <a:extLst>
              <a:ext uri="{FF2B5EF4-FFF2-40B4-BE49-F238E27FC236}">
                <a16:creationId xmlns:a16="http://schemas.microsoft.com/office/drawing/2014/main" id="{BEEC0F6E-DBCC-5590-42E7-9D4842069B47}"/>
              </a:ext>
            </a:extLst>
          </p:cNvPr>
          <p:cNvGraphicFramePr>
            <a:graphicFrameLocks noGrp="1"/>
          </p:cNvGraphicFramePr>
          <p:nvPr>
            <p:ph idx="1"/>
            <p:extLst>
              <p:ext uri="{D42A27DB-BD31-4B8C-83A1-F6EECF244321}">
                <p14:modId xmlns:p14="http://schemas.microsoft.com/office/powerpoint/2010/main" val="2710975324"/>
              </p:ext>
            </p:extLst>
          </p:nvPr>
        </p:nvGraphicFramePr>
        <p:xfrm>
          <a:off x="4807223" y="457200"/>
          <a:ext cx="7003777" cy="584360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0951450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12" name="Picture 11">
            <a:extLst>
              <a:ext uri="{FF2B5EF4-FFF2-40B4-BE49-F238E27FC236}">
                <a16:creationId xmlns:a16="http://schemas.microsoft.com/office/drawing/2014/main" id="{1CB7E8AE-A3AC-4BB7-A5C6-F00EC697B26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5000"/>
            <a:extLst>
              <a:ext uri="{28A0092B-C50C-407E-A947-70E740481C1C}">
                <a14:useLocalDpi xmlns:a14="http://schemas.microsoft.com/office/drawing/2010/main" val="0"/>
              </a:ext>
            </a:extLst>
          </a:blip>
          <a:stretch>
            <a:fillRect/>
          </a:stretch>
        </p:blipFill>
        <p:spPr>
          <a:xfrm>
            <a:off x="0" y="1"/>
            <a:ext cx="12192000" cy="1392401"/>
          </a:xfrm>
          <a:prstGeom prst="rect">
            <a:avLst/>
          </a:prstGeom>
        </p:spPr>
      </p:pic>
      <p:sp useBgFill="1">
        <p:nvSpPr>
          <p:cNvPr id="14" name="Rectangle 13">
            <a:extLst>
              <a:ext uri="{FF2B5EF4-FFF2-40B4-BE49-F238E27FC236}">
                <a16:creationId xmlns:a16="http://schemas.microsoft.com/office/drawing/2014/main" id="{37FDDF72-DE39-4F99-A3C1-DD9D7815D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6" name="Rectangle 15">
            <a:extLst>
              <a:ext uri="{FF2B5EF4-FFF2-40B4-BE49-F238E27FC236}">
                <a16:creationId xmlns:a16="http://schemas.microsoft.com/office/drawing/2014/main" id="{5E4ECE80-3AD1-450C-B62A-98788F1939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5" name="Content Placeholder 4" descr="A white and orange circles and lines on a pink background&#10;&#10;AI-generated content may be incorrect.">
            <a:extLst>
              <a:ext uri="{FF2B5EF4-FFF2-40B4-BE49-F238E27FC236}">
                <a16:creationId xmlns:a16="http://schemas.microsoft.com/office/drawing/2014/main" id="{D3C85A7D-5254-423C-60CC-17B788B19115}"/>
              </a:ext>
            </a:extLst>
          </p:cNvPr>
          <p:cNvPicPr>
            <a:picLocks noGrp="1" noChangeAspect="1"/>
          </p:cNvPicPr>
          <p:nvPr>
            <p:ph idx="1"/>
          </p:nvPr>
        </p:nvPicPr>
        <p:blipFill>
          <a:blip r:embed="rId4">
            <a:alphaModFix/>
            <a:extLst>
              <a:ext uri="{28A0092B-C50C-407E-A947-70E740481C1C}">
                <a14:useLocalDpi xmlns:a14="http://schemas.microsoft.com/office/drawing/2010/main" val="0"/>
              </a:ext>
            </a:extLst>
          </a:blip>
          <a:srcRect l="-50" t="17865" r="49" b="25882"/>
          <a:stretch>
            <a:fillRect/>
          </a:stretch>
        </p:blipFill>
        <p:spPr>
          <a:xfrm>
            <a:off x="-2988" y="10"/>
            <a:ext cx="12188952" cy="6856614"/>
          </a:xfrm>
          <a:prstGeom prst="rect">
            <a:avLst/>
          </a:prstGeom>
        </p:spPr>
      </p:pic>
    </p:spTree>
    <p:extLst>
      <p:ext uri="{BB962C8B-B14F-4D97-AF65-F5344CB8AC3E}">
        <p14:creationId xmlns:p14="http://schemas.microsoft.com/office/powerpoint/2010/main" val="34240071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A4FB2F27-3F7D-440E-A905-86607A926A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2" name="Rectangle 31">
            <a:extLst>
              <a:ext uri="{FF2B5EF4-FFF2-40B4-BE49-F238E27FC236}">
                <a16:creationId xmlns:a16="http://schemas.microsoft.com/office/drawing/2014/main" id="{AF678C14-A033-4139-BCA9-8382B03964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33" name="Picture 32">
            <a:extLst>
              <a:ext uri="{FF2B5EF4-FFF2-40B4-BE49-F238E27FC236}">
                <a16:creationId xmlns:a16="http://schemas.microsoft.com/office/drawing/2014/main" id="{18CBEC9D-9F9B-4383-B986-DE5B184A9A7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40500" t="44401"/>
          <a:stretch/>
        </p:blipFill>
        <p:spPr>
          <a:xfrm>
            <a:off x="-3048" y="-1"/>
            <a:ext cx="1146048" cy="1070909"/>
          </a:xfrm>
          <a:prstGeom prst="rect">
            <a:avLst/>
          </a:prstGeom>
        </p:spPr>
      </p:pic>
      <p:sp>
        <p:nvSpPr>
          <p:cNvPr id="3" name="Content Placeholder 2">
            <a:extLst>
              <a:ext uri="{FF2B5EF4-FFF2-40B4-BE49-F238E27FC236}">
                <a16:creationId xmlns:a16="http://schemas.microsoft.com/office/drawing/2014/main" id="{4C6D5ACA-9C5C-99F6-F535-F6AA37F7F689}"/>
              </a:ext>
            </a:extLst>
          </p:cNvPr>
          <p:cNvSpPr>
            <a:spLocks noGrp="1"/>
          </p:cNvSpPr>
          <p:nvPr>
            <p:ph idx="1"/>
          </p:nvPr>
        </p:nvSpPr>
        <p:spPr>
          <a:xfrm>
            <a:off x="838200" y="1020268"/>
            <a:ext cx="4647901" cy="4994346"/>
          </a:xfrm>
        </p:spPr>
        <p:txBody>
          <a:bodyPr>
            <a:normAutofit/>
          </a:bodyPr>
          <a:lstStyle/>
          <a:p>
            <a:pPr>
              <a:lnSpc>
                <a:spcPct val="100000"/>
              </a:lnSpc>
            </a:pPr>
            <a:r>
              <a:rPr lang="en-US" dirty="0">
                <a:solidFill>
                  <a:schemeClr val="tx2"/>
                </a:solidFill>
              </a:rPr>
              <a:t>Knowledge of more than one perspective on things </a:t>
            </a:r>
          </a:p>
          <a:p>
            <a:pPr>
              <a:lnSpc>
                <a:spcPct val="100000"/>
              </a:lnSpc>
            </a:pPr>
            <a:r>
              <a:rPr lang="en-US" dirty="0">
                <a:solidFill>
                  <a:schemeClr val="tx2"/>
                </a:solidFill>
              </a:rPr>
              <a:t>Knowledge of different interpretations of the same cultural reality </a:t>
            </a:r>
          </a:p>
          <a:p>
            <a:pPr>
              <a:lnSpc>
                <a:spcPct val="100000"/>
              </a:lnSpc>
            </a:pPr>
            <a:r>
              <a:rPr lang="en-US" dirty="0">
                <a:solidFill>
                  <a:schemeClr val="tx2"/>
                </a:solidFill>
              </a:rPr>
              <a:t>Knowledge of general dynamics of intercultural communication </a:t>
            </a:r>
          </a:p>
          <a:p>
            <a:pPr>
              <a:lnSpc>
                <a:spcPct val="100000"/>
              </a:lnSpc>
            </a:pPr>
            <a:r>
              <a:rPr lang="en-US" dirty="0">
                <a:solidFill>
                  <a:schemeClr val="tx2"/>
                </a:solidFill>
              </a:rPr>
              <a:t>Knowledge of more than one's first language</a:t>
            </a:r>
          </a:p>
          <a:p>
            <a:pPr>
              <a:lnSpc>
                <a:spcPct val="100000"/>
              </a:lnSpc>
            </a:pPr>
            <a:endParaRPr lang="en-US" sz="1700" dirty="0">
              <a:solidFill>
                <a:schemeClr val="tx2"/>
              </a:solidFill>
            </a:endParaRPr>
          </a:p>
        </p:txBody>
      </p:sp>
      <p:pic>
        <p:nvPicPr>
          <p:cNvPr id="7" name="Picture 6" descr="A white and orange circles and lines on a pink background&#10;&#10;AI-generated content may be incorrect.">
            <a:extLst>
              <a:ext uri="{FF2B5EF4-FFF2-40B4-BE49-F238E27FC236}">
                <a16:creationId xmlns:a16="http://schemas.microsoft.com/office/drawing/2014/main" id="{65B59F02-B930-E5A5-F0AB-C669D4BFE03E}"/>
              </a:ext>
            </a:extLst>
          </p:cNvPr>
          <p:cNvPicPr>
            <a:picLocks noChangeAspect="1"/>
          </p:cNvPicPr>
          <p:nvPr/>
        </p:nvPicPr>
        <p:blipFill>
          <a:blip r:embed="rId4">
            <a:extLst>
              <a:ext uri="{28A0092B-C50C-407E-A947-70E740481C1C}">
                <a14:useLocalDpi xmlns:a14="http://schemas.microsoft.com/office/drawing/2010/main" val="0"/>
              </a:ext>
            </a:extLst>
          </a:blip>
          <a:srcRect l="2975" r="-2975"/>
          <a:stretch>
            <a:fillRect/>
          </a:stretch>
        </p:blipFill>
        <p:spPr>
          <a:xfrm>
            <a:off x="6626806" y="1020267"/>
            <a:ext cx="4817466" cy="4817466"/>
          </a:xfrm>
          <a:prstGeom prst="rect">
            <a:avLst/>
          </a:prstGeom>
        </p:spPr>
      </p:pic>
      <p:pic>
        <p:nvPicPr>
          <p:cNvPr id="34" name="Picture 33">
            <a:extLst>
              <a:ext uri="{FF2B5EF4-FFF2-40B4-BE49-F238E27FC236}">
                <a16:creationId xmlns:a16="http://schemas.microsoft.com/office/drawing/2014/main" id="{AFE52FC7-B3EF-46A4-B8CE-292164EC928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duotone>
              <a:schemeClr val="accent1">
                <a:shade val="45000"/>
                <a:satMod val="135000"/>
              </a:schemeClr>
              <a:prstClr val="white"/>
            </a:duotone>
            <a:extLst>
              <a:ext uri="{28A0092B-C50C-407E-A947-70E740481C1C}">
                <a14:useLocalDpi xmlns:a14="http://schemas.microsoft.com/office/drawing/2010/main" val="0"/>
              </a:ext>
            </a:extLst>
          </a:blip>
          <a:srcRect r="73964"/>
          <a:stretch/>
        </p:blipFill>
        <p:spPr>
          <a:xfrm>
            <a:off x="11527047" y="3144779"/>
            <a:ext cx="661905" cy="2548349"/>
          </a:xfrm>
          <a:prstGeom prst="rect">
            <a:avLst/>
          </a:prstGeom>
        </p:spPr>
      </p:pic>
    </p:spTree>
    <p:extLst>
      <p:ext uri="{BB962C8B-B14F-4D97-AF65-F5344CB8AC3E}">
        <p14:creationId xmlns:p14="http://schemas.microsoft.com/office/powerpoint/2010/main" val="27584582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1A83DB1-31F1-863A-091A-F7386F8AD7B8}"/>
            </a:ext>
          </a:extLst>
        </p:cNvPr>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45D4C6E5-0B1E-6A3A-C5A9-44785DC2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2" name="Rectangle 31">
            <a:extLst>
              <a:ext uri="{FF2B5EF4-FFF2-40B4-BE49-F238E27FC236}">
                <a16:creationId xmlns:a16="http://schemas.microsoft.com/office/drawing/2014/main" id="{65BB16E5-3253-9AAF-2D51-9F23D7629D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33" name="Picture 32">
            <a:extLst>
              <a:ext uri="{FF2B5EF4-FFF2-40B4-BE49-F238E27FC236}">
                <a16:creationId xmlns:a16="http://schemas.microsoft.com/office/drawing/2014/main" id="{04E06C33-1E85-A0A5-99D1-AC6E3368FE4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40500" t="44401"/>
          <a:stretch/>
        </p:blipFill>
        <p:spPr>
          <a:xfrm>
            <a:off x="-3048" y="-1"/>
            <a:ext cx="1146048" cy="1070909"/>
          </a:xfrm>
          <a:prstGeom prst="rect">
            <a:avLst/>
          </a:prstGeom>
        </p:spPr>
      </p:pic>
      <p:sp>
        <p:nvSpPr>
          <p:cNvPr id="3" name="Content Placeholder 2">
            <a:extLst>
              <a:ext uri="{FF2B5EF4-FFF2-40B4-BE49-F238E27FC236}">
                <a16:creationId xmlns:a16="http://schemas.microsoft.com/office/drawing/2014/main" id="{FFF8FF10-154C-EDC8-4802-18E8DE7EC7DE}"/>
              </a:ext>
            </a:extLst>
          </p:cNvPr>
          <p:cNvSpPr>
            <a:spLocks noGrp="1"/>
          </p:cNvSpPr>
          <p:nvPr>
            <p:ph idx="1"/>
          </p:nvPr>
        </p:nvSpPr>
        <p:spPr>
          <a:xfrm>
            <a:off x="838200" y="1020268"/>
            <a:ext cx="4647901" cy="4994346"/>
          </a:xfrm>
        </p:spPr>
        <p:txBody>
          <a:bodyPr>
            <a:normAutofit/>
          </a:bodyPr>
          <a:lstStyle/>
          <a:p>
            <a:r>
              <a:rPr lang="en-US" sz="3600" dirty="0">
                <a:solidFill>
                  <a:schemeClr val="tx2"/>
                </a:solidFill>
              </a:rPr>
              <a:t>Ability to empathize</a:t>
            </a:r>
          </a:p>
          <a:p>
            <a:r>
              <a:rPr lang="en-US" sz="3600" dirty="0">
                <a:solidFill>
                  <a:schemeClr val="tx2"/>
                </a:solidFill>
              </a:rPr>
              <a:t> Ability to tolerate ambiguity </a:t>
            </a:r>
          </a:p>
          <a:p>
            <a:r>
              <a:rPr lang="en-US" sz="3600" dirty="0">
                <a:solidFill>
                  <a:schemeClr val="tx2"/>
                </a:solidFill>
              </a:rPr>
              <a:t>Ability to adapt communication and behavior </a:t>
            </a:r>
          </a:p>
        </p:txBody>
      </p:sp>
      <p:pic>
        <p:nvPicPr>
          <p:cNvPr id="7" name="Picture 6" descr="A white and orange circles and lines on a pink background&#10;&#10;AI-generated content may be incorrect.">
            <a:extLst>
              <a:ext uri="{FF2B5EF4-FFF2-40B4-BE49-F238E27FC236}">
                <a16:creationId xmlns:a16="http://schemas.microsoft.com/office/drawing/2014/main" id="{C4B3B83D-AD0D-DC1D-FDF1-BCB9E7676B96}"/>
              </a:ext>
            </a:extLst>
          </p:cNvPr>
          <p:cNvPicPr>
            <a:picLocks noChangeAspect="1"/>
          </p:cNvPicPr>
          <p:nvPr/>
        </p:nvPicPr>
        <p:blipFill>
          <a:blip r:embed="rId4">
            <a:extLst>
              <a:ext uri="{28A0092B-C50C-407E-A947-70E740481C1C}">
                <a14:useLocalDpi xmlns:a14="http://schemas.microsoft.com/office/drawing/2010/main" val="0"/>
              </a:ext>
            </a:extLst>
          </a:blip>
          <a:srcRect l="2975" r="-2975"/>
          <a:stretch>
            <a:fillRect/>
          </a:stretch>
        </p:blipFill>
        <p:spPr>
          <a:xfrm>
            <a:off x="6626806" y="1020267"/>
            <a:ext cx="4817466" cy="4817466"/>
          </a:xfrm>
          <a:prstGeom prst="rect">
            <a:avLst/>
          </a:prstGeom>
        </p:spPr>
      </p:pic>
      <p:pic>
        <p:nvPicPr>
          <p:cNvPr id="34" name="Picture 33">
            <a:extLst>
              <a:ext uri="{FF2B5EF4-FFF2-40B4-BE49-F238E27FC236}">
                <a16:creationId xmlns:a16="http://schemas.microsoft.com/office/drawing/2014/main" id="{5D1410E0-38A0-82FB-EAA4-CEFEDFD7C1D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duotone>
              <a:schemeClr val="accent1">
                <a:shade val="45000"/>
                <a:satMod val="135000"/>
              </a:schemeClr>
              <a:prstClr val="white"/>
            </a:duotone>
            <a:extLst>
              <a:ext uri="{28A0092B-C50C-407E-A947-70E740481C1C}">
                <a14:useLocalDpi xmlns:a14="http://schemas.microsoft.com/office/drawing/2010/main" val="0"/>
              </a:ext>
            </a:extLst>
          </a:blip>
          <a:srcRect r="73964"/>
          <a:stretch/>
        </p:blipFill>
        <p:spPr>
          <a:xfrm>
            <a:off x="11527047" y="3144779"/>
            <a:ext cx="661905" cy="2548349"/>
          </a:xfrm>
          <a:prstGeom prst="rect">
            <a:avLst/>
          </a:prstGeom>
        </p:spPr>
      </p:pic>
    </p:spTree>
    <p:extLst>
      <p:ext uri="{BB962C8B-B14F-4D97-AF65-F5344CB8AC3E}">
        <p14:creationId xmlns:p14="http://schemas.microsoft.com/office/powerpoint/2010/main" val="38961722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4FB2F27-3F7D-440E-A905-86607A926A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4" name="Rectangle 13">
            <a:extLst>
              <a:ext uri="{FF2B5EF4-FFF2-40B4-BE49-F238E27FC236}">
                <a16:creationId xmlns:a16="http://schemas.microsoft.com/office/drawing/2014/main" id="{AF678C14-A033-4139-BCA9-8382B03964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16" name="Picture 15">
            <a:extLst>
              <a:ext uri="{FF2B5EF4-FFF2-40B4-BE49-F238E27FC236}">
                <a16:creationId xmlns:a16="http://schemas.microsoft.com/office/drawing/2014/main" id="{18CBEC9D-9F9B-4383-B986-DE5B184A9A7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40500" t="44401"/>
          <a:stretch/>
        </p:blipFill>
        <p:spPr>
          <a:xfrm>
            <a:off x="-3048" y="-1"/>
            <a:ext cx="1146048" cy="1070909"/>
          </a:xfrm>
          <a:prstGeom prst="rect">
            <a:avLst/>
          </a:prstGeom>
        </p:spPr>
      </p:pic>
      <p:sp>
        <p:nvSpPr>
          <p:cNvPr id="9" name="Content Placeholder 8">
            <a:extLst>
              <a:ext uri="{FF2B5EF4-FFF2-40B4-BE49-F238E27FC236}">
                <a16:creationId xmlns:a16="http://schemas.microsoft.com/office/drawing/2014/main" id="{C116C111-49A5-0710-BF39-9FBF1272FC9A}"/>
              </a:ext>
            </a:extLst>
          </p:cNvPr>
          <p:cNvSpPr>
            <a:spLocks noGrp="1"/>
          </p:cNvSpPr>
          <p:nvPr>
            <p:ph idx="1"/>
          </p:nvPr>
        </p:nvSpPr>
        <p:spPr>
          <a:xfrm>
            <a:off x="917294" y="2730723"/>
            <a:ext cx="4647901" cy="2585613"/>
          </a:xfrm>
        </p:spPr>
        <p:txBody>
          <a:bodyPr>
            <a:normAutofit/>
          </a:bodyPr>
          <a:lstStyle/>
          <a:p>
            <a:pPr marL="0" indent="0">
              <a:buNone/>
            </a:pPr>
            <a:r>
              <a:rPr lang="en-US" sz="1800" dirty="0">
                <a:solidFill>
                  <a:schemeClr val="tx1"/>
                </a:solidFill>
              </a:rPr>
              <a:t>.</a:t>
            </a:r>
          </a:p>
        </p:txBody>
      </p:sp>
      <p:pic>
        <p:nvPicPr>
          <p:cNvPr id="5" name="Content Placeholder 4" descr="A sign on a wood wall&#10;&#10;AI-generated content may be incorrect.">
            <a:extLst>
              <a:ext uri="{FF2B5EF4-FFF2-40B4-BE49-F238E27FC236}">
                <a16:creationId xmlns:a16="http://schemas.microsoft.com/office/drawing/2014/main" id="{F1970DB8-67EC-956E-A94E-9BD23474A605}"/>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672176" y="488171"/>
            <a:ext cx="8844600" cy="5881657"/>
          </a:xfrm>
          <a:prstGeom prst="rect">
            <a:avLst/>
          </a:prstGeom>
        </p:spPr>
      </p:pic>
      <p:pic>
        <p:nvPicPr>
          <p:cNvPr id="18" name="Picture 17">
            <a:extLst>
              <a:ext uri="{FF2B5EF4-FFF2-40B4-BE49-F238E27FC236}">
                <a16:creationId xmlns:a16="http://schemas.microsoft.com/office/drawing/2014/main" id="{AFE52FC7-B3EF-46A4-B8CE-292164EC928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duotone>
              <a:schemeClr val="accent1">
                <a:shade val="45000"/>
                <a:satMod val="135000"/>
              </a:schemeClr>
              <a:prstClr val="white"/>
            </a:duotone>
            <a:extLst>
              <a:ext uri="{28A0092B-C50C-407E-A947-70E740481C1C}">
                <a14:useLocalDpi xmlns:a14="http://schemas.microsoft.com/office/drawing/2010/main" val="0"/>
              </a:ext>
            </a:extLst>
          </a:blip>
          <a:srcRect r="73964"/>
          <a:stretch/>
        </p:blipFill>
        <p:spPr>
          <a:xfrm>
            <a:off x="11527047" y="3144779"/>
            <a:ext cx="661905" cy="2548349"/>
          </a:xfrm>
          <a:prstGeom prst="rect">
            <a:avLst/>
          </a:prstGeom>
        </p:spPr>
      </p:pic>
    </p:spTree>
    <p:extLst>
      <p:ext uri="{BB962C8B-B14F-4D97-AF65-F5344CB8AC3E}">
        <p14:creationId xmlns:p14="http://schemas.microsoft.com/office/powerpoint/2010/main" val="3306108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81E2AAE-418E-82C5-A96A-E7CE0082B0E1}"/>
            </a:ext>
          </a:extLst>
        </p:cNvPr>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FD9B7B81-7123-88D8-3E4C-7DDCAA10AF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2" name="Rectangle 31">
            <a:extLst>
              <a:ext uri="{FF2B5EF4-FFF2-40B4-BE49-F238E27FC236}">
                <a16:creationId xmlns:a16="http://schemas.microsoft.com/office/drawing/2014/main" id="{4ABE1686-D9C8-992C-0D75-8E8D067412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33" name="Picture 32">
            <a:extLst>
              <a:ext uri="{FF2B5EF4-FFF2-40B4-BE49-F238E27FC236}">
                <a16:creationId xmlns:a16="http://schemas.microsoft.com/office/drawing/2014/main" id="{9D0B4620-0DFD-21EB-95D6-EC6E587C732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40500" t="44401"/>
          <a:stretch/>
        </p:blipFill>
        <p:spPr>
          <a:xfrm>
            <a:off x="-3048" y="-1"/>
            <a:ext cx="1146048" cy="1070909"/>
          </a:xfrm>
          <a:prstGeom prst="rect">
            <a:avLst/>
          </a:prstGeom>
        </p:spPr>
      </p:pic>
      <p:sp>
        <p:nvSpPr>
          <p:cNvPr id="3" name="Content Placeholder 2">
            <a:extLst>
              <a:ext uri="{FF2B5EF4-FFF2-40B4-BE49-F238E27FC236}">
                <a16:creationId xmlns:a16="http://schemas.microsoft.com/office/drawing/2014/main" id="{34106902-5174-C33B-5213-EFDAF150B14D}"/>
              </a:ext>
            </a:extLst>
          </p:cNvPr>
          <p:cNvSpPr>
            <a:spLocks noGrp="1"/>
          </p:cNvSpPr>
          <p:nvPr>
            <p:ph idx="1"/>
          </p:nvPr>
        </p:nvSpPr>
        <p:spPr>
          <a:xfrm>
            <a:off x="838200" y="1020268"/>
            <a:ext cx="4647901" cy="4994346"/>
          </a:xfrm>
        </p:spPr>
        <p:txBody>
          <a:bodyPr>
            <a:normAutofit fontScale="85000" lnSpcReduction="20000"/>
          </a:bodyPr>
          <a:lstStyle/>
          <a:p>
            <a:r>
              <a:rPr lang="en-US" sz="3600" dirty="0">
                <a:solidFill>
                  <a:schemeClr val="tx2"/>
                </a:solidFill>
              </a:rPr>
              <a:t>Openness to others and other cultures </a:t>
            </a:r>
          </a:p>
          <a:p>
            <a:r>
              <a:rPr lang="en-US" sz="3600" dirty="0">
                <a:solidFill>
                  <a:schemeClr val="tx2"/>
                </a:solidFill>
              </a:rPr>
              <a:t>Wanting to learn and engage different cultures </a:t>
            </a:r>
          </a:p>
          <a:p>
            <a:r>
              <a:rPr lang="en-US" sz="3600" dirty="0">
                <a:solidFill>
                  <a:schemeClr val="tx2"/>
                </a:solidFill>
              </a:rPr>
              <a:t>Understanding intercultural interaction as a way of life, not a problem to be solved </a:t>
            </a:r>
          </a:p>
          <a:p>
            <a:r>
              <a:rPr lang="en-US" sz="3600" dirty="0">
                <a:solidFill>
                  <a:schemeClr val="tx2"/>
                </a:solidFill>
              </a:rPr>
              <a:t>Mindfulness</a:t>
            </a:r>
          </a:p>
        </p:txBody>
      </p:sp>
      <p:pic>
        <p:nvPicPr>
          <p:cNvPr id="7" name="Picture 6" descr="A white and orange circles and lines on a pink background&#10;&#10;AI-generated content may be incorrect.">
            <a:extLst>
              <a:ext uri="{FF2B5EF4-FFF2-40B4-BE49-F238E27FC236}">
                <a16:creationId xmlns:a16="http://schemas.microsoft.com/office/drawing/2014/main" id="{FA8732B0-DE0C-18ED-DD39-CFEE13C6549E}"/>
              </a:ext>
            </a:extLst>
          </p:cNvPr>
          <p:cNvPicPr>
            <a:picLocks noChangeAspect="1"/>
          </p:cNvPicPr>
          <p:nvPr/>
        </p:nvPicPr>
        <p:blipFill>
          <a:blip r:embed="rId4">
            <a:extLst>
              <a:ext uri="{28A0092B-C50C-407E-A947-70E740481C1C}">
                <a14:useLocalDpi xmlns:a14="http://schemas.microsoft.com/office/drawing/2010/main" val="0"/>
              </a:ext>
            </a:extLst>
          </a:blip>
          <a:srcRect l="2975" r="-2975"/>
          <a:stretch>
            <a:fillRect/>
          </a:stretch>
        </p:blipFill>
        <p:spPr>
          <a:xfrm>
            <a:off x="6626806" y="1020267"/>
            <a:ext cx="4817466" cy="4817466"/>
          </a:xfrm>
          <a:prstGeom prst="rect">
            <a:avLst/>
          </a:prstGeom>
        </p:spPr>
      </p:pic>
      <p:pic>
        <p:nvPicPr>
          <p:cNvPr id="34" name="Picture 33">
            <a:extLst>
              <a:ext uri="{FF2B5EF4-FFF2-40B4-BE49-F238E27FC236}">
                <a16:creationId xmlns:a16="http://schemas.microsoft.com/office/drawing/2014/main" id="{8C8C4470-B707-8C2C-57D3-CCF72FA9B15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duotone>
              <a:schemeClr val="accent1">
                <a:shade val="45000"/>
                <a:satMod val="135000"/>
              </a:schemeClr>
              <a:prstClr val="white"/>
            </a:duotone>
            <a:extLst>
              <a:ext uri="{28A0092B-C50C-407E-A947-70E740481C1C}">
                <a14:useLocalDpi xmlns:a14="http://schemas.microsoft.com/office/drawing/2010/main" val="0"/>
              </a:ext>
            </a:extLst>
          </a:blip>
          <a:srcRect r="73964"/>
          <a:stretch/>
        </p:blipFill>
        <p:spPr>
          <a:xfrm>
            <a:off x="11527047" y="3144779"/>
            <a:ext cx="661905" cy="2548349"/>
          </a:xfrm>
          <a:prstGeom prst="rect">
            <a:avLst/>
          </a:prstGeom>
        </p:spPr>
      </p:pic>
    </p:spTree>
    <p:extLst>
      <p:ext uri="{BB962C8B-B14F-4D97-AF65-F5344CB8AC3E}">
        <p14:creationId xmlns:p14="http://schemas.microsoft.com/office/powerpoint/2010/main" val="10254050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8" name="Rectangle 17">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9" name="Rectangle 18">
            <a:extLst>
              <a:ext uri="{FF2B5EF4-FFF2-40B4-BE49-F238E27FC236}">
                <a16:creationId xmlns:a16="http://schemas.microsoft.com/office/drawing/2014/main" id="{027CAEDE-D92D-4745-8749-71019415A7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00C96CB6-3880-40E6-A4BF-F64E7D1E42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prstGeom prst="rect">
            <a:avLst/>
          </a:prstGeom>
          <a:blipFill dpi="0" rotWithShape="1">
            <a:blip r:embed="rId3">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2463E9D-4B7D-83C9-B36C-E5A045DE9806}"/>
              </a:ext>
            </a:extLst>
          </p:cNvPr>
          <p:cNvSpPr>
            <a:spLocks noGrp="1"/>
          </p:cNvSpPr>
          <p:nvPr>
            <p:ph type="title"/>
          </p:nvPr>
        </p:nvSpPr>
        <p:spPr>
          <a:xfrm>
            <a:off x="838201" y="559813"/>
            <a:ext cx="2819399" cy="5577934"/>
          </a:xfrm>
        </p:spPr>
        <p:txBody>
          <a:bodyPr>
            <a:normAutofit/>
          </a:bodyPr>
          <a:lstStyle/>
          <a:p>
            <a:r>
              <a:rPr lang="en-US" sz="3400" dirty="0"/>
              <a:t>Consider someone with a different perspective</a:t>
            </a:r>
          </a:p>
        </p:txBody>
      </p:sp>
      <p:graphicFrame>
        <p:nvGraphicFramePr>
          <p:cNvPr id="21" name="Content Placeholder 2">
            <a:extLst>
              <a:ext uri="{FF2B5EF4-FFF2-40B4-BE49-F238E27FC236}">
                <a16:creationId xmlns:a16="http://schemas.microsoft.com/office/drawing/2014/main" id="{B09AAD65-5468-EB5B-D7BD-07994588F4D4}"/>
              </a:ext>
            </a:extLst>
          </p:cNvPr>
          <p:cNvGraphicFramePr>
            <a:graphicFrameLocks noGrp="1"/>
          </p:cNvGraphicFramePr>
          <p:nvPr>
            <p:ph idx="1"/>
            <p:extLst>
              <p:ext uri="{D42A27DB-BD31-4B8C-83A1-F6EECF244321}">
                <p14:modId xmlns:p14="http://schemas.microsoft.com/office/powerpoint/2010/main" val="2172656252"/>
              </p:ext>
            </p:extLst>
          </p:nvPr>
        </p:nvGraphicFramePr>
        <p:xfrm>
          <a:off x="4807223" y="457200"/>
          <a:ext cx="7003777" cy="584360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0697134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82F22E1-F6E5-1E79-E343-B5FBAFEBE737}"/>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12" name="Picture 11">
            <a:extLst>
              <a:ext uri="{FF2B5EF4-FFF2-40B4-BE49-F238E27FC236}">
                <a16:creationId xmlns:a16="http://schemas.microsoft.com/office/drawing/2014/main" id="{1CB7E8AE-A3AC-4BB7-A5C6-F00EC697B26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5000"/>
            <a:extLst>
              <a:ext uri="{28A0092B-C50C-407E-A947-70E740481C1C}">
                <a14:useLocalDpi xmlns:a14="http://schemas.microsoft.com/office/drawing/2010/main" val="0"/>
              </a:ext>
            </a:extLst>
          </a:blip>
          <a:stretch>
            <a:fillRect/>
          </a:stretch>
        </p:blipFill>
        <p:spPr>
          <a:xfrm>
            <a:off x="0" y="1"/>
            <a:ext cx="12192000" cy="1392401"/>
          </a:xfrm>
          <a:prstGeom prst="rect">
            <a:avLst/>
          </a:prstGeom>
        </p:spPr>
      </p:pic>
      <p:sp useBgFill="1">
        <p:nvSpPr>
          <p:cNvPr id="14" name="Rectangle 13">
            <a:extLst>
              <a:ext uri="{FF2B5EF4-FFF2-40B4-BE49-F238E27FC236}">
                <a16:creationId xmlns:a16="http://schemas.microsoft.com/office/drawing/2014/main" id="{297F7562-DBE2-4729-835D-1486BBB437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2627"/>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6" name="Rectangle 15">
            <a:extLst>
              <a:ext uri="{FF2B5EF4-FFF2-40B4-BE49-F238E27FC236}">
                <a16:creationId xmlns:a16="http://schemas.microsoft.com/office/drawing/2014/main" id="{DCE0245F-7D4D-413E-940B-1D9D9A1711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27"/>
            <a:ext cx="12188952" cy="6858000"/>
          </a:xfrm>
          <a:prstGeom prst="rect">
            <a:avLst/>
          </a:prstGeom>
          <a:solidFill>
            <a:schemeClr val="bg2">
              <a:alpha val="61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8" name="Rectangle 17">
            <a:extLst>
              <a:ext uri="{FF2B5EF4-FFF2-40B4-BE49-F238E27FC236}">
                <a16:creationId xmlns:a16="http://schemas.microsoft.com/office/drawing/2014/main" id="{19B97BE4-8A98-49F3-8669-EAAF6D4331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3900328"/>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0" name="Rectangle 19">
            <a:extLst>
              <a:ext uri="{FF2B5EF4-FFF2-40B4-BE49-F238E27FC236}">
                <a16:creationId xmlns:a16="http://schemas.microsoft.com/office/drawing/2014/main" id="{AA090277-9074-44AA-8A49-453BF2C457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 y="-1"/>
            <a:ext cx="12191999" cy="3909853"/>
          </a:xfrm>
          <a:prstGeom prst="rect">
            <a:avLst/>
          </a:prstGeom>
          <a:blipFill dpi="0" rotWithShape="1">
            <a:blip r:embed="rId4">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E361272-BB80-0D7B-6913-53D3FB06EFAB}"/>
              </a:ext>
            </a:extLst>
          </p:cNvPr>
          <p:cNvSpPr>
            <a:spLocks noGrp="1"/>
          </p:cNvSpPr>
          <p:nvPr>
            <p:ph type="title"/>
          </p:nvPr>
        </p:nvSpPr>
        <p:spPr>
          <a:xfrm>
            <a:off x="7409930" y="744909"/>
            <a:ext cx="3776416" cy="2912691"/>
          </a:xfrm>
        </p:spPr>
        <p:txBody>
          <a:bodyPr vert="horz" lIns="91440" tIns="45720" rIns="91440" bIns="45720" rtlCol="0" anchor="b">
            <a:normAutofit/>
          </a:bodyPr>
          <a:lstStyle/>
          <a:p>
            <a:r>
              <a:rPr lang="en-US" sz="4100" dirty="0"/>
              <a:t>Concluding Commitments</a:t>
            </a:r>
          </a:p>
        </p:txBody>
      </p:sp>
      <p:sp>
        <p:nvSpPr>
          <p:cNvPr id="5" name="TextBox 4">
            <a:extLst>
              <a:ext uri="{FF2B5EF4-FFF2-40B4-BE49-F238E27FC236}">
                <a16:creationId xmlns:a16="http://schemas.microsoft.com/office/drawing/2014/main" id="{A3A2A605-7967-8FEA-8A8F-AC83EAC57C42}"/>
              </a:ext>
            </a:extLst>
          </p:cNvPr>
          <p:cNvSpPr txBox="1"/>
          <p:nvPr/>
        </p:nvSpPr>
        <p:spPr>
          <a:xfrm>
            <a:off x="7402801" y="4074784"/>
            <a:ext cx="3776415" cy="2054306"/>
          </a:xfrm>
          <a:prstGeom prst="rect">
            <a:avLst/>
          </a:prstGeom>
        </p:spPr>
        <p:txBody>
          <a:bodyPr vert="horz" lIns="91440" tIns="45720" rIns="91440" bIns="45720" rtlCol="0" anchor="t">
            <a:normAutofit/>
          </a:bodyPr>
          <a:lstStyle/>
          <a:p>
            <a:pPr>
              <a:lnSpc>
                <a:spcPct val="110000"/>
              </a:lnSpc>
              <a:spcBef>
                <a:spcPts val="1000"/>
              </a:spcBef>
              <a:spcAft>
                <a:spcPts val="600"/>
              </a:spcAft>
              <a:buClr>
                <a:schemeClr val="accent1"/>
              </a:buClr>
            </a:pPr>
            <a:r>
              <a:rPr lang="en-US" sz="2400" dirty="0"/>
              <a:t>What is one way you can practice cultural humility in your life situation?</a:t>
            </a:r>
            <a:endParaRPr lang="en-US" sz="2200" dirty="0">
              <a:solidFill>
                <a:schemeClr val="tx2">
                  <a:alpha val="80000"/>
                </a:schemeClr>
              </a:solidFill>
            </a:endParaRPr>
          </a:p>
        </p:txBody>
      </p:sp>
      <p:pic>
        <p:nvPicPr>
          <p:cNvPr id="3" name="Picture 2" descr="A pink background with white circles and orange and yellow circles&#10;&#10;AI-generated content may be incorrect.">
            <a:extLst>
              <a:ext uri="{FF2B5EF4-FFF2-40B4-BE49-F238E27FC236}">
                <a16:creationId xmlns:a16="http://schemas.microsoft.com/office/drawing/2014/main" id="{99D6A12F-B576-F0B8-1D38-6619AA701D1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5905" y="567942"/>
            <a:ext cx="5716862" cy="5716862"/>
          </a:xfrm>
          <a:prstGeom prst="rect">
            <a:avLst/>
          </a:prstGeom>
        </p:spPr>
      </p:pic>
    </p:spTree>
    <p:extLst>
      <p:ext uri="{BB962C8B-B14F-4D97-AF65-F5344CB8AC3E}">
        <p14:creationId xmlns:p14="http://schemas.microsoft.com/office/powerpoint/2010/main" val="282037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4C2D97E-2774-4C77-FD2A-8C65A288C397}"/>
            </a:ext>
          </a:extLst>
        </p:cNvPr>
        <p:cNvGrpSpPr/>
        <p:nvPr/>
      </p:nvGrpSpPr>
      <p:grpSpPr>
        <a:xfrm>
          <a:off x="0" y="0"/>
          <a:ext cx="0" cy="0"/>
          <a:chOff x="0" y="0"/>
          <a:chExt cx="0" cy="0"/>
        </a:xfrm>
      </p:grpSpPr>
      <p:sp>
        <p:nvSpPr>
          <p:cNvPr id="25" name="Rectangle 24">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27" name="Picture 26">
            <a:extLst>
              <a:ext uri="{FF2B5EF4-FFF2-40B4-BE49-F238E27FC236}">
                <a16:creationId xmlns:a16="http://schemas.microsoft.com/office/drawing/2014/main" id="{1CB7E8AE-A3AC-4BB7-A5C6-F00EC697B26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5000"/>
            <a:extLst>
              <a:ext uri="{28A0092B-C50C-407E-A947-70E740481C1C}">
                <a14:useLocalDpi xmlns:a14="http://schemas.microsoft.com/office/drawing/2010/main" val="0"/>
              </a:ext>
            </a:extLst>
          </a:blip>
          <a:stretch>
            <a:fillRect/>
          </a:stretch>
        </p:blipFill>
        <p:spPr>
          <a:xfrm>
            <a:off x="0" y="1"/>
            <a:ext cx="12192000" cy="1392401"/>
          </a:xfrm>
          <a:prstGeom prst="rect">
            <a:avLst/>
          </a:prstGeom>
        </p:spPr>
      </p:pic>
      <p:sp useBgFill="1">
        <p:nvSpPr>
          <p:cNvPr id="29" name="Rectangle 28">
            <a:extLst>
              <a:ext uri="{FF2B5EF4-FFF2-40B4-BE49-F238E27FC236}">
                <a16:creationId xmlns:a16="http://schemas.microsoft.com/office/drawing/2014/main" id="{297F7562-DBE2-4729-835D-1486BBB437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2627"/>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1" name="Rectangle 30">
            <a:extLst>
              <a:ext uri="{FF2B5EF4-FFF2-40B4-BE49-F238E27FC236}">
                <a16:creationId xmlns:a16="http://schemas.microsoft.com/office/drawing/2014/main" id="{DCE0245F-7D4D-413E-940B-1D9D9A1711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27"/>
            <a:ext cx="12188952" cy="6858000"/>
          </a:xfrm>
          <a:prstGeom prst="rect">
            <a:avLst/>
          </a:prstGeom>
          <a:solidFill>
            <a:schemeClr val="bg2">
              <a:alpha val="61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3" name="Rectangle 32">
            <a:extLst>
              <a:ext uri="{FF2B5EF4-FFF2-40B4-BE49-F238E27FC236}">
                <a16:creationId xmlns:a16="http://schemas.microsoft.com/office/drawing/2014/main" id="{19B97BE4-8A98-49F3-8669-EAAF6D4331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3900328"/>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5" name="Rectangle 34">
            <a:extLst>
              <a:ext uri="{FF2B5EF4-FFF2-40B4-BE49-F238E27FC236}">
                <a16:creationId xmlns:a16="http://schemas.microsoft.com/office/drawing/2014/main" id="{AA090277-9074-44AA-8A49-453BF2C457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 y="-1"/>
            <a:ext cx="12191999" cy="3909853"/>
          </a:xfrm>
          <a:prstGeom prst="rect">
            <a:avLst/>
          </a:prstGeom>
          <a:blipFill dpi="0" rotWithShape="1">
            <a:blip r:embed="rId4">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A61571A-089E-5C04-B8E4-D75360E8B93A}"/>
              </a:ext>
            </a:extLst>
          </p:cNvPr>
          <p:cNvSpPr>
            <a:spLocks noGrp="1"/>
          </p:cNvSpPr>
          <p:nvPr>
            <p:ph type="title"/>
          </p:nvPr>
        </p:nvSpPr>
        <p:spPr>
          <a:xfrm>
            <a:off x="7409930" y="744909"/>
            <a:ext cx="3776416" cy="2912691"/>
          </a:xfrm>
        </p:spPr>
        <p:txBody>
          <a:bodyPr vert="horz" lIns="91440" tIns="45720" rIns="91440" bIns="45720" rtlCol="0" anchor="b">
            <a:normAutofit/>
          </a:bodyPr>
          <a:lstStyle/>
          <a:p>
            <a:r>
              <a:rPr lang="en-US" sz="4100" dirty="0"/>
              <a:t>Concluding Commitments</a:t>
            </a:r>
          </a:p>
        </p:txBody>
      </p:sp>
      <p:sp>
        <p:nvSpPr>
          <p:cNvPr id="5" name="TextBox 4">
            <a:extLst>
              <a:ext uri="{FF2B5EF4-FFF2-40B4-BE49-F238E27FC236}">
                <a16:creationId xmlns:a16="http://schemas.microsoft.com/office/drawing/2014/main" id="{8B80E036-C0E0-36EA-E68A-E5C4D3E35489}"/>
              </a:ext>
            </a:extLst>
          </p:cNvPr>
          <p:cNvSpPr txBox="1"/>
          <p:nvPr/>
        </p:nvSpPr>
        <p:spPr>
          <a:xfrm>
            <a:off x="927860" y="4136663"/>
            <a:ext cx="3776415" cy="2054306"/>
          </a:xfrm>
          <a:prstGeom prst="rect">
            <a:avLst/>
          </a:prstGeom>
        </p:spPr>
        <p:txBody>
          <a:bodyPr vert="horz" lIns="91440" tIns="45720" rIns="91440" bIns="45720" rtlCol="0" anchor="t">
            <a:normAutofit/>
          </a:bodyPr>
          <a:lstStyle/>
          <a:p>
            <a:r>
              <a:rPr lang="en-US" sz="2400" dirty="0"/>
              <a:t>Thinking about what’s next in your synodal journey, is there a specific topic you want to pursue further? </a:t>
            </a:r>
            <a:endParaRPr lang="en-US" sz="2200" dirty="0">
              <a:solidFill>
                <a:schemeClr val="tx2">
                  <a:alpha val="80000"/>
                </a:schemeClr>
              </a:solidFill>
            </a:endParaRPr>
          </a:p>
        </p:txBody>
      </p:sp>
      <p:pic>
        <p:nvPicPr>
          <p:cNvPr id="4" name="Picture 3" descr="A group of people walking&#10;&#10;AI-generated content may be incorrect.">
            <a:extLst>
              <a:ext uri="{FF2B5EF4-FFF2-40B4-BE49-F238E27FC236}">
                <a16:creationId xmlns:a16="http://schemas.microsoft.com/office/drawing/2014/main" id="{221764D0-6694-4ED7-B8CE-A16D2DB6321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5382" y="189556"/>
            <a:ext cx="6402214" cy="3521217"/>
          </a:xfrm>
          <a:prstGeom prst="rect">
            <a:avLst/>
          </a:prstGeom>
        </p:spPr>
      </p:pic>
      <p:sp>
        <p:nvSpPr>
          <p:cNvPr id="7" name="TextBox 6">
            <a:extLst>
              <a:ext uri="{FF2B5EF4-FFF2-40B4-BE49-F238E27FC236}">
                <a16:creationId xmlns:a16="http://schemas.microsoft.com/office/drawing/2014/main" id="{0EC2D0E0-687A-C56C-08EE-D30CC4CC9FC1}"/>
              </a:ext>
            </a:extLst>
          </p:cNvPr>
          <p:cNvSpPr txBox="1"/>
          <p:nvPr/>
        </p:nvSpPr>
        <p:spPr>
          <a:xfrm>
            <a:off x="5394494" y="4136663"/>
            <a:ext cx="6104238" cy="1938992"/>
          </a:xfrm>
          <a:prstGeom prst="rect">
            <a:avLst/>
          </a:prstGeom>
          <a:noFill/>
        </p:spPr>
        <p:txBody>
          <a:bodyPr wrap="square">
            <a:spAutoFit/>
          </a:bodyPr>
          <a:lstStyle/>
          <a:p>
            <a:pPr marL="171450" indent="-171450">
              <a:buFont typeface="Arial" panose="020B0604020202020204" pitchFamily="34" charset="0"/>
              <a:buChar char="•"/>
            </a:pPr>
            <a:r>
              <a:rPr lang="en-US" sz="2400" dirty="0"/>
              <a:t>Deep Listening </a:t>
            </a:r>
          </a:p>
          <a:p>
            <a:pPr marL="171450" indent="-171450">
              <a:buFont typeface="Arial" panose="020B0604020202020204" pitchFamily="34" charset="0"/>
              <a:buChar char="•"/>
            </a:pPr>
            <a:r>
              <a:rPr lang="en-US" sz="2400" dirty="0"/>
              <a:t>Spiritual Conversations </a:t>
            </a:r>
          </a:p>
          <a:p>
            <a:pPr marL="171450" indent="-171450">
              <a:buFont typeface="Arial" panose="020B0604020202020204" pitchFamily="34" charset="0"/>
              <a:buChar char="•"/>
            </a:pPr>
            <a:r>
              <a:rPr lang="en-US" sz="2400" dirty="0"/>
              <a:t>Overcoming Biases</a:t>
            </a:r>
          </a:p>
          <a:p>
            <a:pPr marL="171450" indent="-171450">
              <a:buFont typeface="Arial" panose="020B0604020202020204" pitchFamily="34" charset="0"/>
              <a:buChar char="•"/>
            </a:pPr>
            <a:r>
              <a:rPr lang="en-US" sz="2400" dirty="0"/>
              <a:t>Inclusive Decision-making Adaptive Leadership Intercultural Bridges</a:t>
            </a:r>
          </a:p>
        </p:txBody>
      </p:sp>
    </p:spTree>
    <p:extLst>
      <p:ext uri="{BB962C8B-B14F-4D97-AF65-F5344CB8AC3E}">
        <p14:creationId xmlns:p14="http://schemas.microsoft.com/office/powerpoint/2010/main" val="12724655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0" name="Rectangle 9">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12" name="Picture 11">
            <a:extLst>
              <a:ext uri="{FF2B5EF4-FFF2-40B4-BE49-F238E27FC236}">
                <a16:creationId xmlns:a16="http://schemas.microsoft.com/office/drawing/2014/main" id="{A72D06A1-BA08-4820-BBC8-B24DDB32A37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t="37018" r="40625"/>
          <a:stretch/>
        </p:blipFill>
        <p:spPr>
          <a:xfrm>
            <a:off x="10744200" y="0"/>
            <a:ext cx="1447800" cy="1535750"/>
          </a:xfrm>
          <a:prstGeom prst="rect">
            <a:avLst/>
          </a:prstGeom>
        </p:spPr>
      </p:pic>
      <p:pic>
        <p:nvPicPr>
          <p:cNvPr id="14" name="Picture 13">
            <a:extLst>
              <a:ext uri="{FF2B5EF4-FFF2-40B4-BE49-F238E27FC236}">
                <a16:creationId xmlns:a16="http://schemas.microsoft.com/office/drawing/2014/main" id="{1295E665-0408-4072-94B3-49BA5ACBCBD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r="46048"/>
          <a:stretch/>
        </p:blipFill>
        <p:spPr>
          <a:xfrm rot="10800000">
            <a:off x="0" y="2719662"/>
            <a:ext cx="1371600" cy="2548349"/>
          </a:xfrm>
          <a:prstGeom prst="rect">
            <a:avLst/>
          </a:prstGeom>
        </p:spPr>
      </p:pic>
      <p:sp>
        <p:nvSpPr>
          <p:cNvPr id="3" name="Content Placeholder 2">
            <a:extLst>
              <a:ext uri="{FF2B5EF4-FFF2-40B4-BE49-F238E27FC236}">
                <a16:creationId xmlns:a16="http://schemas.microsoft.com/office/drawing/2014/main" id="{D25B3DCF-0943-CD60-9792-886F2978773D}"/>
              </a:ext>
            </a:extLst>
          </p:cNvPr>
          <p:cNvSpPr>
            <a:spLocks noGrp="1"/>
          </p:cNvSpPr>
          <p:nvPr>
            <p:ph idx="1"/>
          </p:nvPr>
        </p:nvSpPr>
        <p:spPr>
          <a:xfrm>
            <a:off x="1878227" y="840259"/>
            <a:ext cx="9295051" cy="5272828"/>
          </a:xfrm>
        </p:spPr>
        <p:txBody>
          <a:bodyPr anchor="ctr">
            <a:normAutofit/>
          </a:bodyPr>
          <a:lstStyle/>
          <a:p>
            <a:pPr marL="514350" indent="-514350">
              <a:buAutoNum type="arabicPeriod"/>
            </a:pPr>
            <a:r>
              <a:rPr lang="en-US" sz="2400" dirty="0">
                <a:solidFill>
                  <a:schemeClr val="tx2"/>
                </a:solidFill>
              </a:rPr>
              <a:t>What will I do differently as a result of the experience of synodal leadership?</a:t>
            </a:r>
          </a:p>
          <a:p>
            <a:pPr marL="514350" indent="-514350">
              <a:buAutoNum type="arabicPeriod"/>
            </a:pPr>
            <a:r>
              <a:rPr lang="en-US" sz="2400" dirty="0">
                <a:solidFill>
                  <a:schemeClr val="tx2"/>
                </a:solidFill>
              </a:rPr>
              <a:t> Are there any policies, procedures, or structures that could change to accommodate greater synodality?</a:t>
            </a:r>
          </a:p>
          <a:p>
            <a:pPr marL="514350" indent="-514350">
              <a:buAutoNum type="arabicPeriod"/>
            </a:pPr>
            <a:r>
              <a:rPr lang="en-US" sz="2400" dirty="0">
                <a:solidFill>
                  <a:schemeClr val="tx2"/>
                </a:solidFill>
              </a:rPr>
              <a:t> How can I communicate synodal leadership methods to the people I work with?</a:t>
            </a:r>
          </a:p>
          <a:p>
            <a:pPr marL="514350" indent="-514350">
              <a:buAutoNum type="arabicPeriod"/>
            </a:pPr>
            <a:r>
              <a:rPr lang="en-US" sz="2400" dirty="0">
                <a:solidFill>
                  <a:schemeClr val="tx2"/>
                </a:solidFill>
              </a:rPr>
              <a:t> What results do I expect to occur from increased synodality in my life or ministry?</a:t>
            </a:r>
          </a:p>
        </p:txBody>
      </p:sp>
    </p:spTree>
    <p:extLst>
      <p:ext uri="{BB962C8B-B14F-4D97-AF65-F5344CB8AC3E}">
        <p14:creationId xmlns:p14="http://schemas.microsoft.com/office/powerpoint/2010/main" val="23684275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5EF388F-DFFA-F3E6-D506-32B33EB858C5}"/>
            </a:ext>
          </a:extLst>
        </p:cNvPr>
        <p:cNvGrpSpPr/>
        <p:nvPr/>
      </p:nvGrpSpPr>
      <p:grpSpPr>
        <a:xfrm>
          <a:off x="0" y="0"/>
          <a:ext cx="0" cy="0"/>
          <a:chOff x="0" y="0"/>
          <a:chExt cx="0" cy="0"/>
        </a:xfrm>
      </p:grpSpPr>
      <p:sp>
        <p:nvSpPr>
          <p:cNvPr id="34" name="Rectangle 33">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36" name="Picture 35">
            <a:extLst>
              <a:ext uri="{FF2B5EF4-FFF2-40B4-BE49-F238E27FC236}">
                <a16:creationId xmlns:a16="http://schemas.microsoft.com/office/drawing/2014/main" id="{1CB7E8AE-A3AC-4BB7-A5C6-F00EC697B26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5000"/>
            <a:extLst>
              <a:ext uri="{28A0092B-C50C-407E-A947-70E740481C1C}">
                <a14:useLocalDpi xmlns:a14="http://schemas.microsoft.com/office/drawing/2010/main" val="0"/>
              </a:ext>
            </a:extLst>
          </a:blip>
          <a:stretch>
            <a:fillRect/>
          </a:stretch>
        </p:blipFill>
        <p:spPr>
          <a:xfrm>
            <a:off x="0" y="1"/>
            <a:ext cx="12192000" cy="1392401"/>
          </a:xfrm>
          <a:prstGeom prst="rect">
            <a:avLst/>
          </a:prstGeom>
        </p:spPr>
      </p:pic>
      <p:sp useBgFill="1">
        <p:nvSpPr>
          <p:cNvPr id="38" name="Rectangle 37">
            <a:extLst>
              <a:ext uri="{FF2B5EF4-FFF2-40B4-BE49-F238E27FC236}">
                <a16:creationId xmlns:a16="http://schemas.microsoft.com/office/drawing/2014/main" id="{EB614023-3F38-44EB-8ABB-B52E5B9E22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40" name="Rectangle 39">
            <a:extLst>
              <a:ext uri="{FF2B5EF4-FFF2-40B4-BE49-F238E27FC236}">
                <a16:creationId xmlns:a16="http://schemas.microsoft.com/office/drawing/2014/main" id="{8C5F9310-ED3E-45B9-9D97-AC0F2C8900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5" name="Picture 4" descr="A group of people walking&#10;&#10;AI-generated content may be incorrect.">
            <a:extLst>
              <a:ext uri="{FF2B5EF4-FFF2-40B4-BE49-F238E27FC236}">
                <a16:creationId xmlns:a16="http://schemas.microsoft.com/office/drawing/2014/main" id="{CDC4DEEE-A98C-916F-0023-6DB64E8B0386}"/>
              </a:ext>
            </a:extLst>
          </p:cNvPr>
          <p:cNvPicPr>
            <a:picLocks noChangeAspect="1"/>
          </p:cNvPicPr>
          <p:nvPr/>
        </p:nvPicPr>
        <p:blipFill>
          <a:blip r:embed="rId4">
            <a:alphaModFix/>
            <a:extLst>
              <a:ext uri="{28A0092B-C50C-407E-A947-70E740481C1C}">
                <a14:useLocalDpi xmlns:a14="http://schemas.microsoft.com/office/drawing/2010/main" val="0"/>
              </a:ext>
            </a:extLst>
          </a:blip>
          <a:srcRect l="2203" r="-2" b="-2"/>
          <a:stretch>
            <a:fillRect/>
          </a:stretch>
        </p:blipFill>
        <p:spPr>
          <a:xfrm>
            <a:off x="20" y="1376"/>
            <a:ext cx="12191980" cy="6856624"/>
          </a:xfrm>
          <a:prstGeom prst="rect">
            <a:avLst/>
          </a:prstGeom>
        </p:spPr>
      </p:pic>
      <p:sp>
        <p:nvSpPr>
          <p:cNvPr id="42" name="Rectangle 41">
            <a:extLst>
              <a:ext uri="{FF2B5EF4-FFF2-40B4-BE49-F238E27FC236}">
                <a16:creationId xmlns:a16="http://schemas.microsoft.com/office/drawing/2014/main" id="{8D2A0DB3-EF43-4032-9B27-954E12CCB6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307" y="3124261"/>
            <a:ext cx="12188952" cy="3732362"/>
          </a:xfrm>
          <a:prstGeom prst="rect">
            <a:avLst/>
          </a:prstGeom>
          <a:gradFill>
            <a:gsLst>
              <a:gs pos="100000">
                <a:schemeClr val="tx1">
                  <a:alpha val="0"/>
                </a:schemeClr>
              </a:gs>
              <a:gs pos="0">
                <a:schemeClr val="tx1"/>
              </a:gs>
              <a:gs pos="0">
                <a:schemeClr val="tx1">
                  <a:alpha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429335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64021E4-09D7-0C35-CC75-8E134637421A}"/>
            </a:ext>
          </a:extLst>
        </p:cNvPr>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A4FB2F27-3F7D-440E-A905-86607A926A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5" name="Rectangle 24">
            <a:extLst>
              <a:ext uri="{FF2B5EF4-FFF2-40B4-BE49-F238E27FC236}">
                <a16:creationId xmlns:a16="http://schemas.microsoft.com/office/drawing/2014/main" id="{AF678C14-A033-4139-BCA9-8382B03964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27" name="Picture 26">
            <a:extLst>
              <a:ext uri="{FF2B5EF4-FFF2-40B4-BE49-F238E27FC236}">
                <a16:creationId xmlns:a16="http://schemas.microsoft.com/office/drawing/2014/main" id="{18CBEC9D-9F9B-4383-B986-DE5B184A9A7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40500" t="44401"/>
          <a:stretch/>
        </p:blipFill>
        <p:spPr>
          <a:xfrm>
            <a:off x="-3048" y="-1"/>
            <a:ext cx="1146048" cy="1070909"/>
          </a:xfrm>
          <a:prstGeom prst="rect">
            <a:avLst/>
          </a:prstGeom>
        </p:spPr>
      </p:pic>
      <p:sp>
        <p:nvSpPr>
          <p:cNvPr id="2" name="Title 1">
            <a:extLst>
              <a:ext uri="{FF2B5EF4-FFF2-40B4-BE49-F238E27FC236}">
                <a16:creationId xmlns:a16="http://schemas.microsoft.com/office/drawing/2014/main" id="{325BFB6F-A2D8-B24D-E9FA-B222DE059E64}"/>
              </a:ext>
            </a:extLst>
          </p:cNvPr>
          <p:cNvSpPr>
            <a:spLocks noGrp="1"/>
          </p:cNvSpPr>
          <p:nvPr>
            <p:ph type="title"/>
          </p:nvPr>
        </p:nvSpPr>
        <p:spPr>
          <a:xfrm>
            <a:off x="838200" y="461339"/>
            <a:ext cx="6030686" cy="1379036"/>
          </a:xfrm>
        </p:spPr>
        <p:txBody>
          <a:bodyPr vert="horz" lIns="91440" tIns="45720" rIns="91440" bIns="45720" rtlCol="0" anchor="ctr">
            <a:normAutofit/>
          </a:bodyPr>
          <a:lstStyle/>
          <a:p>
            <a:r>
              <a:rPr lang="en-US" dirty="0">
                <a:solidFill>
                  <a:schemeClr val="tx2"/>
                </a:solidFill>
              </a:rPr>
              <a:t>Overview of Session</a:t>
            </a:r>
          </a:p>
        </p:txBody>
      </p:sp>
      <p:sp>
        <p:nvSpPr>
          <p:cNvPr id="8" name="TextBox 7">
            <a:extLst>
              <a:ext uri="{FF2B5EF4-FFF2-40B4-BE49-F238E27FC236}">
                <a16:creationId xmlns:a16="http://schemas.microsoft.com/office/drawing/2014/main" id="{ECF889BB-EFCB-C458-CDC3-B6D87140C966}"/>
              </a:ext>
            </a:extLst>
          </p:cNvPr>
          <p:cNvSpPr txBox="1"/>
          <p:nvPr/>
        </p:nvSpPr>
        <p:spPr>
          <a:xfrm>
            <a:off x="989435" y="1639908"/>
            <a:ext cx="7480007" cy="4376902"/>
          </a:xfrm>
          <a:prstGeom prst="rect">
            <a:avLst/>
          </a:prstGeom>
        </p:spPr>
        <p:txBody>
          <a:bodyPr vert="horz" lIns="91440" tIns="45720" rIns="91440" bIns="45720" rtlCol="0">
            <a:normAutofit/>
          </a:bodyPr>
          <a:lstStyle/>
          <a:p>
            <a:pPr marL="285750" indent="-228600">
              <a:spcAft>
                <a:spcPts val="600"/>
              </a:spcAft>
              <a:buClr>
                <a:schemeClr val="accent1"/>
              </a:buClr>
              <a:buFont typeface="Arial" panose="020B0604020202020204" pitchFamily="34" charset="0"/>
              <a:buChar char="•"/>
            </a:pPr>
            <a:r>
              <a:rPr lang="en-US" sz="3200" dirty="0">
                <a:solidFill>
                  <a:schemeClr val="tx2"/>
                </a:solidFill>
              </a:rPr>
              <a:t>Welcome &amp; Overview</a:t>
            </a:r>
          </a:p>
          <a:p>
            <a:pPr marL="285750" indent="-228600">
              <a:spcAft>
                <a:spcPts val="600"/>
              </a:spcAft>
              <a:buClr>
                <a:schemeClr val="accent1"/>
              </a:buClr>
              <a:buFont typeface="Arial" panose="020B0604020202020204" pitchFamily="34" charset="0"/>
              <a:buChar char="•"/>
            </a:pPr>
            <a:r>
              <a:rPr lang="en-US" sz="3200" dirty="0">
                <a:solidFill>
                  <a:schemeClr val="tx2"/>
                </a:solidFill>
              </a:rPr>
              <a:t>Revisit Previous Session</a:t>
            </a:r>
          </a:p>
          <a:p>
            <a:pPr marL="285750" indent="-228600">
              <a:spcAft>
                <a:spcPts val="600"/>
              </a:spcAft>
              <a:buClr>
                <a:schemeClr val="accent1"/>
              </a:buClr>
              <a:buFont typeface="Arial" panose="020B0604020202020204" pitchFamily="34" charset="0"/>
              <a:buChar char="•"/>
            </a:pPr>
            <a:r>
              <a:rPr lang="en-US" sz="3200" dirty="0">
                <a:solidFill>
                  <a:schemeClr val="tx2"/>
                </a:solidFill>
              </a:rPr>
              <a:t>Scripture Reflection</a:t>
            </a:r>
          </a:p>
          <a:p>
            <a:pPr marL="285750" indent="-228600">
              <a:spcAft>
                <a:spcPts val="600"/>
              </a:spcAft>
              <a:buClr>
                <a:schemeClr val="accent1"/>
              </a:buClr>
              <a:buFont typeface="Arial" panose="020B0604020202020204" pitchFamily="34" charset="0"/>
              <a:buChar char="•"/>
            </a:pPr>
            <a:r>
              <a:rPr lang="en-US" sz="3200" dirty="0">
                <a:solidFill>
                  <a:schemeClr val="tx2"/>
                </a:solidFill>
              </a:rPr>
              <a:t>Presentation: Culture</a:t>
            </a:r>
          </a:p>
          <a:p>
            <a:pPr marL="285750" indent="-228600">
              <a:spcAft>
                <a:spcPts val="600"/>
              </a:spcAft>
              <a:buClr>
                <a:schemeClr val="accent1"/>
              </a:buClr>
              <a:buFont typeface="Arial" panose="020B0604020202020204" pitchFamily="34" charset="0"/>
              <a:buChar char="•"/>
            </a:pPr>
            <a:r>
              <a:rPr lang="en-US" sz="3200" dirty="0">
                <a:solidFill>
                  <a:schemeClr val="tx2"/>
                </a:solidFill>
              </a:rPr>
              <a:t>Exercise: A Graced Conversation</a:t>
            </a:r>
          </a:p>
          <a:p>
            <a:pPr marL="285750" indent="-228600">
              <a:spcAft>
                <a:spcPts val="600"/>
              </a:spcAft>
              <a:buClr>
                <a:schemeClr val="accent1"/>
              </a:buClr>
              <a:buFont typeface="Arial" panose="020B0604020202020204" pitchFamily="34" charset="0"/>
              <a:buChar char="•"/>
            </a:pPr>
            <a:r>
              <a:rPr lang="en-US" sz="3200" dirty="0">
                <a:solidFill>
                  <a:schemeClr val="tx2"/>
                </a:solidFill>
              </a:rPr>
              <a:t>Final Session Conclusion</a:t>
            </a:r>
          </a:p>
        </p:txBody>
      </p:sp>
      <p:pic>
        <p:nvPicPr>
          <p:cNvPr id="7" name="Content Placeholder 6" descr="A group of people walking under a sun&#10;&#10;AI-generated content may be incorrect.">
            <a:extLst>
              <a:ext uri="{FF2B5EF4-FFF2-40B4-BE49-F238E27FC236}">
                <a16:creationId xmlns:a16="http://schemas.microsoft.com/office/drawing/2014/main" id="{817C06C1-94B4-DFCB-6A0F-B6428BEC805F}"/>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7432060" y="1019556"/>
            <a:ext cx="3567176" cy="4376903"/>
          </a:xfrm>
          <a:prstGeom prst="rect">
            <a:avLst/>
          </a:prstGeom>
        </p:spPr>
      </p:pic>
      <p:pic>
        <p:nvPicPr>
          <p:cNvPr id="29" name="Picture 28">
            <a:extLst>
              <a:ext uri="{FF2B5EF4-FFF2-40B4-BE49-F238E27FC236}">
                <a16:creationId xmlns:a16="http://schemas.microsoft.com/office/drawing/2014/main" id="{AFE52FC7-B3EF-46A4-B8CE-292164EC928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duotone>
              <a:schemeClr val="accent1">
                <a:shade val="45000"/>
                <a:satMod val="135000"/>
              </a:schemeClr>
              <a:prstClr val="white"/>
            </a:duotone>
            <a:extLst>
              <a:ext uri="{28A0092B-C50C-407E-A947-70E740481C1C}">
                <a14:useLocalDpi xmlns:a14="http://schemas.microsoft.com/office/drawing/2010/main" val="0"/>
              </a:ext>
            </a:extLst>
          </a:blip>
          <a:srcRect r="73964"/>
          <a:stretch/>
        </p:blipFill>
        <p:spPr>
          <a:xfrm>
            <a:off x="11527047" y="3144779"/>
            <a:ext cx="661905" cy="2548349"/>
          </a:xfrm>
          <a:prstGeom prst="rect">
            <a:avLst/>
          </a:prstGeom>
        </p:spPr>
      </p:pic>
    </p:spTree>
    <p:extLst>
      <p:ext uri="{BB962C8B-B14F-4D97-AF65-F5344CB8AC3E}">
        <p14:creationId xmlns:p14="http://schemas.microsoft.com/office/powerpoint/2010/main" val="22366896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2D09B86-C6DE-D962-0CA4-EFE8F287DF02}"/>
            </a:ext>
          </a:extLst>
        </p:cNvPr>
        <p:cNvGrpSpPr/>
        <p:nvPr/>
      </p:nvGrpSpPr>
      <p:grpSpPr>
        <a:xfrm>
          <a:off x="0" y="0"/>
          <a:ext cx="0" cy="0"/>
          <a:chOff x="0" y="0"/>
          <a:chExt cx="0" cy="0"/>
        </a:xfrm>
      </p:grpSpPr>
      <p:sp useBgFill="1">
        <p:nvSpPr>
          <p:cNvPr id="76" name="Rectangle 75">
            <a:extLst>
              <a:ext uri="{FF2B5EF4-FFF2-40B4-BE49-F238E27FC236}">
                <a16:creationId xmlns:a16="http://schemas.microsoft.com/office/drawing/2014/main" id="{43A9B7B3-F171-4C25-99FC-C54250F064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78" name="Rectangle 77">
            <a:extLst>
              <a:ext uri="{FF2B5EF4-FFF2-40B4-BE49-F238E27FC236}">
                <a16:creationId xmlns:a16="http://schemas.microsoft.com/office/drawing/2014/main" id="{D2D5C7C5-9C27-4A61-9F57-1857D4532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80" name="Rectangle 79">
            <a:extLst>
              <a:ext uri="{FF2B5EF4-FFF2-40B4-BE49-F238E27FC236}">
                <a16:creationId xmlns:a16="http://schemas.microsoft.com/office/drawing/2014/main" id="{84B9546E-20BE-462C-8BE8-4EBDB46F86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2567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a:extLst>
              <a:ext uri="{FF2B5EF4-FFF2-40B4-BE49-F238E27FC236}">
                <a16:creationId xmlns:a16="http://schemas.microsoft.com/office/drawing/2014/main" id="{DFE5D2E8-C366-48AC-97AE-18C67E4EF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2225674"/>
          </a:xfrm>
          <a:prstGeom prst="rect">
            <a:avLst/>
          </a:prstGeom>
          <a:blipFill dpi="0" rotWithShape="1">
            <a:blip r:embed="rId3">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D5F6A3F-405C-9A5F-5DE2-3A3EA49F4236}"/>
              </a:ext>
            </a:extLst>
          </p:cNvPr>
          <p:cNvSpPr>
            <a:spLocks noGrp="1"/>
          </p:cNvSpPr>
          <p:nvPr>
            <p:ph type="title"/>
          </p:nvPr>
        </p:nvSpPr>
        <p:spPr>
          <a:xfrm>
            <a:off x="1198182" y="381000"/>
            <a:ext cx="10003218" cy="1600124"/>
          </a:xfrm>
        </p:spPr>
        <p:txBody>
          <a:bodyPr vert="horz" lIns="91440" tIns="45720" rIns="91440" bIns="45720" rtlCol="0" anchor="ctr">
            <a:normAutofit/>
          </a:bodyPr>
          <a:lstStyle/>
          <a:p>
            <a:r>
              <a:rPr lang="en-US" dirty="0"/>
              <a:t>Learning Objectives</a:t>
            </a:r>
          </a:p>
        </p:txBody>
      </p:sp>
      <p:graphicFrame>
        <p:nvGraphicFramePr>
          <p:cNvPr id="72" name="TextBox 5">
            <a:extLst>
              <a:ext uri="{FF2B5EF4-FFF2-40B4-BE49-F238E27FC236}">
                <a16:creationId xmlns:a16="http://schemas.microsoft.com/office/drawing/2014/main" id="{DAA33E7D-47E1-BCAB-0A49-B783E3D43769}"/>
              </a:ext>
            </a:extLst>
          </p:cNvPr>
          <p:cNvGraphicFramePr/>
          <p:nvPr>
            <p:extLst>
              <p:ext uri="{D42A27DB-BD31-4B8C-83A1-F6EECF244321}">
                <p14:modId xmlns:p14="http://schemas.microsoft.com/office/powerpoint/2010/main" val="573470464"/>
              </p:ext>
            </p:extLst>
          </p:nvPr>
        </p:nvGraphicFramePr>
        <p:xfrm>
          <a:off x="838200" y="2514600"/>
          <a:ext cx="10515600" cy="36623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081642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46">
            <a:extLst>
              <a:ext uri="{FF2B5EF4-FFF2-40B4-BE49-F238E27FC236}">
                <a16:creationId xmlns:a16="http://schemas.microsoft.com/office/drawing/2014/main" id="{A4FB2F27-3F7D-440E-A905-86607A926A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49" name="Rectangle 48">
            <a:extLst>
              <a:ext uri="{FF2B5EF4-FFF2-40B4-BE49-F238E27FC236}">
                <a16:creationId xmlns:a16="http://schemas.microsoft.com/office/drawing/2014/main" id="{AF678C14-A033-4139-BCA9-8382B03964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51" name="Picture 50">
            <a:extLst>
              <a:ext uri="{FF2B5EF4-FFF2-40B4-BE49-F238E27FC236}">
                <a16:creationId xmlns:a16="http://schemas.microsoft.com/office/drawing/2014/main" id="{18CBEC9D-9F9B-4383-B986-DE5B184A9A7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40500" t="44401"/>
          <a:stretch/>
        </p:blipFill>
        <p:spPr>
          <a:xfrm>
            <a:off x="-3048" y="-1"/>
            <a:ext cx="1146048" cy="1070909"/>
          </a:xfrm>
          <a:prstGeom prst="rect">
            <a:avLst/>
          </a:prstGeom>
        </p:spPr>
      </p:pic>
      <p:sp>
        <p:nvSpPr>
          <p:cNvPr id="2" name="Title 1">
            <a:extLst>
              <a:ext uri="{FF2B5EF4-FFF2-40B4-BE49-F238E27FC236}">
                <a16:creationId xmlns:a16="http://schemas.microsoft.com/office/drawing/2014/main" id="{4A9BCDB4-412A-58DB-5D2C-7E5C0DDC4C85}"/>
              </a:ext>
            </a:extLst>
          </p:cNvPr>
          <p:cNvSpPr>
            <a:spLocks noGrp="1"/>
          </p:cNvSpPr>
          <p:nvPr>
            <p:ph type="title"/>
          </p:nvPr>
        </p:nvSpPr>
        <p:spPr>
          <a:xfrm>
            <a:off x="1408254" y="535453"/>
            <a:ext cx="4648200" cy="1589883"/>
          </a:xfrm>
        </p:spPr>
        <p:txBody>
          <a:bodyPr vert="horz" lIns="91440" tIns="45720" rIns="91440" bIns="45720" rtlCol="0" anchor="ctr">
            <a:normAutofit fontScale="90000"/>
          </a:bodyPr>
          <a:lstStyle/>
          <a:p>
            <a:r>
              <a:rPr lang="en-US" dirty="0">
                <a:solidFill>
                  <a:schemeClr val="tx2"/>
                </a:solidFill>
              </a:rPr>
              <a:t>Revisit: Adaptive Leadership</a:t>
            </a:r>
          </a:p>
        </p:txBody>
      </p:sp>
      <p:sp>
        <p:nvSpPr>
          <p:cNvPr id="4" name="TextBox 3">
            <a:extLst>
              <a:ext uri="{FF2B5EF4-FFF2-40B4-BE49-F238E27FC236}">
                <a16:creationId xmlns:a16="http://schemas.microsoft.com/office/drawing/2014/main" id="{698E2A86-74A5-855A-9979-3CA3BAB3B3C2}"/>
              </a:ext>
            </a:extLst>
          </p:cNvPr>
          <p:cNvSpPr txBox="1"/>
          <p:nvPr/>
        </p:nvSpPr>
        <p:spPr>
          <a:xfrm>
            <a:off x="1143000" y="2215014"/>
            <a:ext cx="4647901" cy="3622719"/>
          </a:xfrm>
          <a:prstGeom prst="rect">
            <a:avLst/>
          </a:prstGeom>
        </p:spPr>
        <p:txBody>
          <a:bodyPr vert="horz" lIns="91440" tIns="45720" rIns="91440" bIns="45720" rtlCol="0">
            <a:normAutofit fontScale="92500"/>
          </a:bodyPr>
          <a:lstStyle/>
          <a:p>
            <a:pPr marL="342900" indent="-342900">
              <a:spcAft>
                <a:spcPts val="600"/>
              </a:spcAft>
              <a:buClr>
                <a:schemeClr val="accent1"/>
              </a:buClr>
              <a:buFont typeface="+mj-lt"/>
              <a:buAutoNum type="arabicPeriod"/>
            </a:pPr>
            <a:r>
              <a:rPr lang="en-US" sz="2400" dirty="0">
                <a:solidFill>
                  <a:schemeClr val="tx2"/>
                </a:solidFill>
              </a:rPr>
              <a:t>Get on the balcony, Distinguish Subject from Object</a:t>
            </a:r>
          </a:p>
          <a:p>
            <a:pPr marL="342900" indent="-342900">
              <a:spcAft>
                <a:spcPts val="600"/>
              </a:spcAft>
              <a:buClr>
                <a:schemeClr val="accent1"/>
              </a:buClr>
              <a:buFont typeface="+mj-lt"/>
              <a:buAutoNum type="arabicPeriod"/>
            </a:pPr>
            <a:r>
              <a:rPr lang="en-US" sz="2400" dirty="0">
                <a:solidFill>
                  <a:schemeClr val="tx2"/>
                </a:solidFill>
              </a:rPr>
              <a:t>Think politically </a:t>
            </a:r>
          </a:p>
          <a:p>
            <a:pPr marL="342900" indent="-342900">
              <a:spcAft>
                <a:spcPts val="600"/>
              </a:spcAft>
              <a:buClr>
                <a:schemeClr val="accent1"/>
              </a:buClr>
              <a:buFont typeface="+mj-lt"/>
              <a:buAutoNum type="arabicPeriod"/>
            </a:pPr>
            <a:r>
              <a:rPr lang="en-US" sz="2400" dirty="0">
                <a:solidFill>
                  <a:schemeClr val="tx2"/>
                </a:solidFill>
              </a:rPr>
              <a:t>Orchestrate the conflict</a:t>
            </a:r>
          </a:p>
          <a:p>
            <a:pPr marL="342900" indent="-342900">
              <a:spcAft>
                <a:spcPts val="600"/>
              </a:spcAft>
              <a:buClr>
                <a:schemeClr val="accent1"/>
              </a:buClr>
              <a:buFont typeface="+mj-lt"/>
              <a:buAutoNum type="arabicPeriod"/>
            </a:pPr>
            <a:r>
              <a:rPr lang="en-US" sz="2400" dirty="0">
                <a:solidFill>
                  <a:schemeClr val="tx2"/>
                </a:solidFill>
              </a:rPr>
              <a:t> Discipline attention to the real issues</a:t>
            </a:r>
          </a:p>
          <a:p>
            <a:pPr marL="342900" indent="-342900">
              <a:spcAft>
                <a:spcPts val="600"/>
              </a:spcAft>
              <a:buClr>
                <a:schemeClr val="accent1"/>
              </a:buClr>
              <a:buFont typeface="+mj-lt"/>
              <a:buAutoNum type="arabicPeriod"/>
            </a:pPr>
            <a:r>
              <a:rPr lang="en-US" sz="2400" dirty="0">
                <a:solidFill>
                  <a:schemeClr val="tx2"/>
                </a:solidFill>
              </a:rPr>
              <a:t>Give the work back</a:t>
            </a:r>
          </a:p>
          <a:p>
            <a:pPr marL="342900" indent="-342900">
              <a:spcAft>
                <a:spcPts val="600"/>
              </a:spcAft>
              <a:buClr>
                <a:schemeClr val="accent1"/>
              </a:buClr>
              <a:buFont typeface="+mj-lt"/>
              <a:buAutoNum type="arabicPeriod"/>
            </a:pPr>
            <a:r>
              <a:rPr lang="en-US" sz="2400" dirty="0">
                <a:solidFill>
                  <a:schemeClr val="tx2"/>
                </a:solidFill>
              </a:rPr>
              <a:t>Regulate disequilibrium</a:t>
            </a:r>
          </a:p>
          <a:p>
            <a:pPr marL="342900" indent="-342900">
              <a:spcAft>
                <a:spcPts val="600"/>
              </a:spcAft>
              <a:buClr>
                <a:schemeClr val="accent1"/>
              </a:buClr>
              <a:buFont typeface="+mj-lt"/>
              <a:buAutoNum type="arabicPeriod"/>
            </a:pPr>
            <a:r>
              <a:rPr lang="en-US" sz="2400" dirty="0">
                <a:solidFill>
                  <a:schemeClr val="tx2"/>
                </a:solidFill>
              </a:rPr>
              <a:t>Infuse the work with meaning</a:t>
            </a:r>
          </a:p>
        </p:txBody>
      </p:sp>
      <p:pic>
        <p:nvPicPr>
          <p:cNvPr id="5" name="Picture 4" descr="A yellow background with white flowers&#10;&#10;AI-generated content may be incorrect.">
            <a:extLst>
              <a:ext uri="{FF2B5EF4-FFF2-40B4-BE49-F238E27FC236}">
                <a16:creationId xmlns:a16="http://schemas.microsoft.com/office/drawing/2014/main" id="{AA65F5F4-A6CE-C5C4-4042-1EB25FFBBE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6806" y="1020267"/>
            <a:ext cx="4817466" cy="4817466"/>
          </a:xfrm>
          <a:prstGeom prst="rect">
            <a:avLst/>
          </a:prstGeom>
        </p:spPr>
      </p:pic>
      <p:pic>
        <p:nvPicPr>
          <p:cNvPr id="53" name="Picture 52">
            <a:extLst>
              <a:ext uri="{FF2B5EF4-FFF2-40B4-BE49-F238E27FC236}">
                <a16:creationId xmlns:a16="http://schemas.microsoft.com/office/drawing/2014/main" id="{AFE52FC7-B3EF-46A4-B8CE-292164EC928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duotone>
              <a:schemeClr val="accent1">
                <a:shade val="45000"/>
                <a:satMod val="135000"/>
              </a:schemeClr>
              <a:prstClr val="white"/>
            </a:duotone>
            <a:extLst>
              <a:ext uri="{28A0092B-C50C-407E-A947-70E740481C1C}">
                <a14:useLocalDpi xmlns:a14="http://schemas.microsoft.com/office/drawing/2010/main" val="0"/>
              </a:ext>
            </a:extLst>
          </a:blip>
          <a:srcRect r="73964"/>
          <a:stretch/>
        </p:blipFill>
        <p:spPr>
          <a:xfrm>
            <a:off x="11527047" y="3144779"/>
            <a:ext cx="661905" cy="2548349"/>
          </a:xfrm>
          <a:prstGeom prst="rect">
            <a:avLst/>
          </a:prstGeom>
        </p:spPr>
      </p:pic>
    </p:spTree>
    <p:extLst>
      <p:ext uri="{BB962C8B-B14F-4D97-AF65-F5344CB8AC3E}">
        <p14:creationId xmlns:p14="http://schemas.microsoft.com/office/powerpoint/2010/main" val="9764596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B9483A1-1CAB-52FE-053F-CDEB6858A105}"/>
            </a:ext>
          </a:extLst>
        </p:cNvPr>
        <p:cNvGrpSpPr/>
        <p:nvPr/>
      </p:nvGrpSpPr>
      <p:grpSpPr>
        <a:xfrm>
          <a:off x="0" y="0"/>
          <a:ext cx="0" cy="0"/>
          <a:chOff x="0" y="0"/>
          <a:chExt cx="0" cy="0"/>
        </a:xfrm>
      </p:grpSpPr>
      <p:sp useBgFill="1">
        <p:nvSpPr>
          <p:cNvPr id="47" name="Rectangle 46">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49" name="Rectangle 48">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51" name="Rectangle 50">
            <a:extLst>
              <a:ext uri="{FF2B5EF4-FFF2-40B4-BE49-F238E27FC236}">
                <a16:creationId xmlns:a16="http://schemas.microsoft.com/office/drawing/2014/main" id="{027CAEDE-D92D-4745-8749-71019415A7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00C96CB6-3880-40E6-A4BF-F64E7D1E42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prstGeom prst="rect">
            <a:avLst/>
          </a:prstGeom>
          <a:blipFill dpi="0" rotWithShape="1">
            <a:blip r:embed="rId3">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7243144-2A07-DAC5-88B2-D8310D05D77C}"/>
              </a:ext>
            </a:extLst>
          </p:cNvPr>
          <p:cNvSpPr>
            <a:spLocks noGrp="1"/>
          </p:cNvSpPr>
          <p:nvPr>
            <p:ph type="title"/>
          </p:nvPr>
        </p:nvSpPr>
        <p:spPr>
          <a:xfrm>
            <a:off x="838201" y="559813"/>
            <a:ext cx="3363096" cy="5577934"/>
          </a:xfrm>
        </p:spPr>
        <p:txBody>
          <a:bodyPr vert="horz" lIns="91440" tIns="45720" rIns="91440" bIns="45720" rtlCol="0" anchor="ctr">
            <a:normAutofit/>
          </a:bodyPr>
          <a:lstStyle/>
          <a:p>
            <a:r>
              <a:rPr lang="en-US" sz="3100" dirty="0"/>
              <a:t>Small Group Conversation: </a:t>
            </a:r>
            <a:r>
              <a:rPr lang="en-US" sz="3100" b="0" dirty="0"/>
              <a:t>Crossing cultural barriers</a:t>
            </a:r>
          </a:p>
        </p:txBody>
      </p:sp>
      <p:graphicFrame>
        <p:nvGraphicFramePr>
          <p:cNvPr id="43" name="TextBox 3">
            <a:extLst>
              <a:ext uri="{FF2B5EF4-FFF2-40B4-BE49-F238E27FC236}">
                <a16:creationId xmlns:a16="http://schemas.microsoft.com/office/drawing/2014/main" id="{2833F0F2-C03D-3772-3C8A-D3A1DC3762CB}"/>
              </a:ext>
            </a:extLst>
          </p:cNvPr>
          <p:cNvGraphicFramePr/>
          <p:nvPr>
            <p:extLst>
              <p:ext uri="{D42A27DB-BD31-4B8C-83A1-F6EECF244321}">
                <p14:modId xmlns:p14="http://schemas.microsoft.com/office/powerpoint/2010/main" val="1268057157"/>
              </p:ext>
            </p:extLst>
          </p:nvPr>
        </p:nvGraphicFramePr>
        <p:xfrm>
          <a:off x="4807223" y="457200"/>
          <a:ext cx="7003777" cy="584360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974068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82F22E1-F6E5-1E79-E343-B5FBAFEBE737}"/>
            </a:ext>
          </a:extLst>
        </p:cNvPr>
        <p:cNvGrpSpPr/>
        <p:nvPr/>
      </p:nvGrpSpPr>
      <p:grpSpPr>
        <a:xfrm>
          <a:off x="0" y="0"/>
          <a:ext cx="0" cy="0"/>
          <a:chOff x="0" y="0"/>
          <a:chExt cx="0" cy="0"/>
        </a:xfrm>
      </p:grpSpPr>
      <p:sp useBgFill="1">
        <p:nvSpPr>
          <p:cNvPr id="1092" name="Rectangle 1091">
            <a:extLst>
              <a:ext uri="{FF2B5EF4-FFF2-40B4-BE49-F238E27FC236}">
                <a16:creationId xmlns:a16="http://schemas.microsoft.com/office/drawing/2014/main" id="{A4FB2F27-3F7D-440E-A905-86607A926A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094" name="Rectangle 1093">
            <a:extLst>
              <a:ext uri="{FF2B5EF4-FFF2-40B4-BE49-F238E27FC236}">
                <a16:creationId xmlns:a16="http://schemas.microsoft.com/office/drawing/2014/main" id="{AF678C14-A033-4139-BCA9-8382B03964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1096" name="Picture 1095">
            <a:extLst>
              <a:ext uri="{FF2B5EF4-FFF2-40B4-BE49-F238E27FC236}">
                <a16:creationId xmlns:a16="http://schemas.microsoft.com/office/drawing/2014/main" id="{18CBEC9D-9F9B-4383-B986-DE5B184A9A7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40500" t="44401"/>
          <a:stretch/>
        </p:blipFill>
        <p:spPr>
          <a:xfrm>
            <a:off x="-3048" y="-1"/>
            <a:ext cx="1146048" cy="1070909"/>
          </a:xfrm>
          <a:prstGeom prst="rect">
            <a:avLst/>
          </a:prstGeom>
        </p:spPr>
      </p:pic>
      <p:sp>
        <p:nvSpPr>
          <p:cNvPr id="2" name="Title 1">
            <a:extLst>
              <a:ext uri="{FF2B5EF4-FFF2-40B4-BE49-F238E27FC236}">
                <a16:creationId xmlns:a16="http://schemas.microsoft.com/office/drawing/2014/main" id="{5E361272-BB80-0D7B-6913-53D3FB06EFAB}"/>
              </a:ext>
            </a:extLst>
          </p:cNvPr>
          <p:cNvSpPr>
            <a:spLocks noGrp="1"/>
          </p:cNvSpPr>
          <p:nvPr>
            <p:ph type="title"/>
          </p:nvPr>
        </p:nvSpPr>
        <p:spPr>
          <a:xfrm>
            <a:off x="838200" y="461339"/>
            <a:ext cx="4648200" cy="2831136"/>
          </a:xfrm>
        </p:spPr>
        <p:txBody>
          <a:bodyPr vert="horz" lIns="91440" tIns="45720" rIns="91440" bIns="45720" rtlCol="0" anchor="ctr">
            <a:normAutofit/>
          </a:bodyPr>
          <a:lstStyle/>
          <a:p>
            <a:r>
              <a:rPr lang="en-US" dirty="0">
                <a:solidFill>
                  <a:schemeClr val="tx2"/>
                </a:solidFill>
              </a:rPr>
              <a:t>Concluding Commitments</a:t>
            </a:r>
          </a:p>
        </p:txBody>
      </p:sp>
      <p:sp>
        <p:nvSpPr>
          <p:cNvPr id="5" name="TextBox 4">
            <a:extLst>
              <a:ext uri="{FF2B5EF4-FFF2-40B4-BE49-F238E27FC236}">
                <a16:creationId xmlns:a16="http://schemas.microsoft.com/office/drawing/2014/main" id="{A3A2A605-7967-8FEA-8A8F-AC83EAC57C42}"/>
              </a:ext>
            </a:extLst>
          </p:cNvPr>
          <p:cNvSpPr txBox="1"/>
          <p:nvPr/>
        </p:nvSpPr>
        <p:spPr>
          <a:xfrm>
            <a:off x="606017" y="3107515"/>
            <a:ext cx="5488459" cy="2585613"/>
          </a:xfrm>
          <a:prstGeom prst="rect">
            <a:avLst/>
          </a:prstGeom>
        </p:spPr>
        <p:txBody>
          <a:bodyPr vert="horz" lIns="91440" tIns="45720" rIns="91440" bIns="45720" rtlCol="0">
            <a:normAutofit/>
          </a:bodyPr>
          <a:lstStyle/>
          <a:p>
            <a:pPr marL="285750">
              <a:lnSpc>
                <a:spcPct val="110000"/>
              </a:lnSpc>
              <a:spcAft>
                <a:spcPts val="600"/>
              </a:spcAft>
              <a:buClr>
                <a:schemeClr val="accent1"/>
              </a:buClr>
            </a:pPr>
            <a:r>
              <a:rPr lang="en-US" sz="3200" dirty="0">
                <a:solidFill>
                  <a:schemeClr val="tx2"/>
                </a:solidFill>
              </a:rPr>
              <a:t>What commitment do you want to make to practice adaptive leadership for the next two weeks? </a:t>
            </a:r>
          </a:p>
        </p:txBody>
      </p:sp>
      <p:pic>
        <p:nvPicPr>
          <p:cNvPr id="7" name="Picture 6" descr="A yellow background with white flowers&#10;&#10;AI-generated content may be incorrect.">
            <a:extLst>
              <a:ext uri="{FF2B5EF4-FFF2-40B4-BE49-F238E27FC236}">
                <a16:creationId xmlns:a16="http://schemas.microsoft.com/office/drawing/2014/main" id="{A80B3F15-CB56-AB53-6099-08DE1B3182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6806" y="1020267"/>
            <a:ext cx="4817466" cy="4817466"/>
          </a:xfrm>
          <a:prstGeom prst="rect">
            <a:avLst/>
          </a:prstGeom>
        </p:spPr>
      </p:pic>
      <p:pic>
        <p:nvPicPr>
          <p:cNvPr id="1098" name="Picture 1097">
            <a:extLst>
              <a:ext uri="{FF2B5EF4-FFF2-40B4-BE49-F238E27FC236}">
                <a16:creationId xmlns:a16="http://schemas.microsoft.com/office/drawing/2014/main" id="{AFE52FC7-B3EF-46A4-B8CE-292164EC928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duotone>
              <a:schemeClr val="accent1">
                <a:shade val="45000"/>
                <a:satMod val="135000"/>
              </a:schemeClr>
              <a:prstClr val="white"/>
            </a:duotone>
            <a:extLst>
              <a:ext uri="{28A0092B-C50C-407E-A947-70E740481C1C}">
                <a14:useLocalDpi xmlns:a14="http://schemas.microsoft.com/office/drawing/2010/main" val="0"/>
              </a:ext>
            </a:extLst>
          </a:blip>
          <a:srcRect r="73964"/>
          <a:stretch/>
        </p:blipFill>
        <p:spPr>
          <a:xfrm>
            <a:off x="11527047" y="3144779"/>
            <a:ext cx="661905" cy="2548349"/>
          </a:xfrm>
          <a:prstGeom prst="rect">
            <a:avLst/>
          </a:prstGeom>
        </p:spPr>
      </p:pic>
    </p:spTree>
    <p:extLst>
      <p:ext uri="{BB962C8B-B14F-4D97-AF65-F5344CB8AC3E}">
        <p14:creationId xmlns:p14="http://schemas.microsoft.com/office/powerpoint/2010/main" val="17919654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28" name="Picture 27">
            <a:extLst>
              <a:ext uri="{FF2B5EF4-FFF2-40B4-BE49-F238E27FC236}">
                <a16:creationId xmlns:a16="http://schemas.microsoft.com/office/drawing/2014/main" id="{1CB7E8AE-A3AC-4BB7-A5C6-F00EC697B26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5000"/>
            <a:extLst>
              <a:ext uri="{28A0092B-C50C-407E-A947-70E740481C1C}">
                <a14:useLocalDpi xmlns:a14="http://schemas.microsoft.com/office/drawing/2010/main" val="0"/>
              </a:ext>
            </a:extLst>
          </a:blip>
          <a:stretch>
            <a:fillRect/>
          </a:stretch>
        </p:blipFill>
        <p:spPr>
          <a:xfrm>
            <a:off x="0" y="1"/>
            <a:ext cx="12192000" cy="1392401"/>
          </a:xfrm>
          <a:prstGeom prst="rect">
            <a:avLst/>
          </a:prstGeom>
        </p:spPr>
      </p:pic>
      <p:sp useBgFill="1">
        <p:nvSpPr>
          <p:cNvPr id="30" name="Rectangle 29">
            <a:extLst>
              <a:ext uri="{FF2B5EF4-FFF2-40B4-BE49-F238E27FC236}">
                <a16:creationId xmlns:a16="http://schemas.microsoft.com/office/drawing/2014/main" id="{310E06F9-9F12-4D1B-92C0-4B30818D09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2" name="Rectangle 31">
            <a:extLst>
              <a:ext uri="{FF2B5EF4-FFF2-40B4-BE49-F238E27FC236}">
                <a16:creationId xmlns:a16="http://schemas.microsoft.com/office/drawing/2014/main" id="{8F5EFE88-F6A7-4B53-AF99-227DFC56A0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 name="Title 1">
            <a:extLst>
              <a:ext uri="{FF2B5EF4-FFF2-40B4-BE49-F238E27FC236}">
                <a16:creationId xmlns:a16="http://schemas.microsoft.com/office/drawing/2014/main" id="{DFE6E6C1-D86C-FB2A-74A9-CA1D8A6DCFF7}"/>
              </a:ext>
            </a:extLst>
          </p:cNvPr>
          <p:cNvSpPr>
            <a:spLocks noGrp="1"/>
          </p:cNvSpPr>
          <p:nvPr>
            <p:ph type="title"/>
          </p:nvPr>
        </p:nvSpPr>
        <p:spPr>
          <a:xfrm>
            <a:off x="838200" y="744909"/>
            <a:ext cx="4785546" cy="3155419"/>
          </a:xfrm>
        </p:spPr>
        <p:txBody>
          <a:bodyPr vert="horz" lIns="91440" tIns="45720" rIns="91440" bIns="45720" rtlCol="0" anchor="b">
            <a:normAutofit/>
          </a:bodyPr>
          <a:lstStyle/>
          <a:p>
            <a:r>
              <a:rPr lang="en-US" dirty="0">
                <a:solidFill>
                  <a:schemeClr val="tx2"/>
                </a:solidFill>
              </a:rPr>
              <a:t>Scripture Reflection</a:t>
            </a:r>
          </a:p>
        </p:txBody>
      </p:sp>
      <p:sp>
        <p:nvSpPr>
          <p:cNvPr id="34" name="Rectangle 33">
            <a:extLst>
              <a:ext uri="{FF2B5EF4-FFF2-40B4-BE49-F238E27FC236}">
                <a16:creationId xmlns:a16="http://schemas.microsoft.com/office/drawing/2014/main" id="{BF9AF5CF-AE21-453A-8D3F-6D9FC64A18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98283" y="0"/>
            <a:ext cx="6193717"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6" name="Rectangle 35">
            <a:extLst>
              <a:ext uri="{FF2B5EF4-FFF2-40B4-BE49-F238E27FC236}">
                <a16:creationId xmlns:a16="http://schemas.microsoft.com/office/drawing/2014/main" id="{F18A41FE-6F14-49D2-8C0F-56A351A9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998281" y="-3"/>
            <a:ext cx="6193718" cy="6857999"/>
          </a:xfrm>
          <a:prstGeom prst="rect">
            <a:avLst/>
          </a:prstGeom>
          <a:blipFill dpi="0" rotWithShape="1">
            <a:blip r:embed="rId4">
              <a:alphaModFix amt="35000"/>
              <a:duotone>
                <a:schemeClr val="accent1">
                  <a:shade val="45000"/>
                  <a:satMod val="135000"/>
                </a:schemeClr>
                <a:prstClr val="white"/>
              </a:duotone>
            </a:blip>
            <a:srcRect/>
            <a:tile tx="889000" ty="0" sx="100000" sy="100000" flip="xy" algn="t"/>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Content Placeholder 9">
            <a:extLst>
              <a:ext uri="{FF2B5EF4-FFF2-40B4-BE49-F238E27FC236}">
                <a16:creationId xmlns:a16="http://schemas.microsoft.com/office/drawing/2014/main" id="{97A367AB-B46B-2B1F-2B12-AA672DC68ED5}"/>
              </a:ext>
            </a:extLst>
          </p:cNvPr>
          <p:cNvPicPr>
            <a:picLocks noGrp="1" noChangeAspect="1"/>
          </p:cNvPicPr>
          <p:nvPr>
            <p:ph idx="1"/>
          </p:nvPr>
        </p:nvPicPr>
        <p:blipFill>
          <a:blip r:embed="rId5"/>
          <a:stretch>
            <a:fillRect/>
          </a:stretch>
        </p:blipFill>
        <p:spPr>
          <a:xfrm>
            <a:off x="7434643" y="567942"/>
            <a:ext cx="3412616" cy="5716862"/>
          </a:xfrm>
          <a:prstGeom prst="rect">
            <a:avLst/>
          </a:prstGeom>
        </p:spPr>
      </p:pic>
    </p:spTree>
    <p:extLst>
      <p:ext uri="{BB962C8B-B14F-4D97-AF65-F5344CB8AC3E}">
        <p14:creationId xmlns:p14="http://schemas.microsoft.com/office/powerpoint/2010/main" val="21599802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735511D-262C-CC58-4EE4-00DFE10880A2}"/>
            </a:ext>
          </a:extLst>
        </p:cNvPr>
        <p:cNvGrpSpPr/>
        <p:nvPr/>
      </p:nvGrpSpPr>
      <p:grpSpPr>
        <a:xfrm>
          <a:off x="0" y="0"/>
          <a:ext cx="0" cy="0"/>
          <a:chOff x="0" y="0"/>
          <a:chExt cx="0" cy="0"/>
        </a:xfrm>
      </p:grpSpPr>
      <p:sp>
        <p:nvSpPr>
          <p:cNvPr id="26" name="Rectangle 25">
            <a:extLst>
              <a:ext uri="{FF2B5EF4-FFF2-40B4-BE49-F238E27FC236}">
                <a16:creationId xmlns:a16="http://schemas.microsoft.com/office/drawing/2014/main" id="{B05F05D1-024A-3E5A-971B-2BEB5A9F7B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28" name="Picture 27">
            <a:extLst>
              <a:ext uri="{FF2B5EF4-FFF2-40B4-BE49-F238E27FC236}">
                <a16:creationId xmlns:a16="http://schemas.microsoft.com/office/drawing/2014/main" id="{801B782E-ED12-4149-CEAE-8132BF7EFAC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5000"/>
            <a:extLst>
              <a:ext uri="{28A0092B-C50C-407E-A947-70E740481C1C}">
                <a14:useLocalDpi xmlns:a14="http://schemas.microsoft.com/office/drawing/2010/main" val="0"/>
              </a:ext>
            </a:extLst>
          </a:blip>
          <a:stretch>
            <a:fillRect/>
          </a:stretch>
        </p:blipFill>
        <p:spPr>
          <a:xfrm>
            <a:off x="0" y="1"/>
            <a:ext cx="12192000" cy="1392401"/>
          </a:xfrm>
          <a:prstGeom prst="rect">
            <a:avLst/>
          </a:prstGeom>
        </p:spPr>
      </p:pic>
      <p:sp useBgFill="1">
        <p:nvSpPr>
          <p:cNvPr id="30" name="Rectangle 29">
            <a:extLst>
              <a:ext uri="{FF2B5EF4-FFF2-40B4-BE49-F238E27FC236}">
                <a16:creationId xmlns:a16="http://schemas.microsoft.com/office/drawing/2014/main" id="{1AE507A1-2835-1FDF-8A7E-42DBB9F440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2" name="Rectangle 31">
            <a:extLst>
              <a:ext uri="{FF2B5EF4-FFF2-40B4-BE49-F238E27FC236}">
                <a16:creationId xmlns:a16="http://schemas.microsoft.com/office/drawing/2014/main" id="{17520401-ADCA-4AEE-8D25-75DB875B71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 name="Title 1">
            <a:extLst>
              <a:ext uri="{FF2B5EF4-FFF2-40B4-BE49-F238E27FC236}">
                <a16:creationId xmlns:a16="http://schemas.microsoft.com/office/drawing/2014/main" id="{7B970306-DECF-9919-8973-CC0947D0E1A3}"/>
              </a:ext>
            </a:extLst>
          </p:cNvPr>
          <p:cNvSpPr>
            <a:spLocks noGrp="1"/>
          </p:cNvSpPr>
          <p:nvPr>
            <p:ph type="title"/>
          </p:nvPr>
        </p:nvSpPr>
        <p:spPr>
          <a:xfrm>
            <a:off x="862914" y="1848663"/>
            <a:ext cx="4785546" cy="3155419"/>
          </a:xfrm>
        </p:spPr>
        <p:txBody>
          <a:bodyPr vert="horz" lIns="91440" tIns="45720" rIns="91440" bIns="45720" rtlCol="0" anchor="b">
            <a:normAutofit fontScale="90000"/>
          </a:bodyPr>
          <a:lstStyle/>
          <a:p>
            <a:r>
              <a:rPr lang="en-US" b="0" dirty="0">
                <a:solidFill>
                  <a:schemeClr val="tx2"/>
                </a:solidFill>
              </a:rPr>
              <a:t>What are the cultural barriers that Jesus is crossing in this encounter?</a:t>
            </a:r>
          </a:p>
        </p:txBody>
      </p:sp>
      <p:sp>
        <p:nvSpPr>
          <p:cNvPr id="34" name="Rectangle 33">
            <a:extLst>
              <a:ext uri="{FF2B5EF4-FFF2-40B4-BE49-F238E27FC236}">
                <a16:creationId xmlns:a16="http://schemas.microsoft.com/office/drawing/2014/main" id="{6CF5AFB1-A6BB-9390-C59E-5EA2B44F6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98283" y="0"/>
            <a:ext cx="6193717"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6" name="Rectangle 35">
            <a:extLst>
              <a:ext uri="{FF2B5EF4-FFF2-40B4-BE49-F238E27FC236}">
                <a16:creationId xmlns:a16="http://schemas.microsoft.com/office/drawing/2014/main" id="{B503E977-DB56-6A20-3798-7F5DFAF587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998281" y="-3"/>
            <a:ext cx="6193718" cy="6857999"/>
          </a:xfrm>
          <a:prstGeom prst="rect">
            <a:avLst/>
          </a:prstGeom>
          <a:blipFill dpi="0" rotWithShape="1">
            <a:blip r:embed="rId4">
              <a:alphaModFix amt="35000"/>
              <a:duotone>
                <a:schemeClr val="accent1">
                  <a:shade val="45000"/>
                  <a:satMod val="135000"/>
                </a:schemeClr>
                <a:prstClr val="white"/>
              </a:duotone>
            </a:blip>
            <a:srcRect/>
            <a:tile tx="889000" ty="0" sx="100000" sy="100000" flip="xy" algn="t"/>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Content Placeholder 9">
            <a:extLst>
              <a:ext uri="{FF2B5EF4-FFF2-40B4-BE49-F238E27FC236}">
                <a16:creationId xmlns:a16="http://schemas.microsoft.com/office/drawing/2014/main" id="{FC682503-D991-74B1-D7C2-CF14D038830D}"/>
              </a:ext>
            </a:extLst>
          </p:cNvPr>
          <p:cNvPicPr>
            <a:picLocks noGrp="1" noChangeAspect="1"/>
          </p:cNvPicPr>
          <p:nvPr>
            <p:ph idx="1"/>
          </p:nvPr>
        </p:nvPicPr>
        <p:blipFill>
          <a:blip r:embed="rId5"/>
          <a:stretch>
            <a:fillRect/>
          </a:stretch>
        </p:blipFill>
        <p:spPr>
          <a:xfrm>
            <a:off x="7434643" y="567942"/>
            <a:ext cx="3412616" cy="5716862"/>
          </a:xfrm>
          <a:prstGeom prst="rect">
            <a:avLst/>
          </a:prstGeom>
        </p:spPr>
      </p:pic>
    </p:spTree>
    <p:extLst>
      <p:ext uri="{BB962C8B-B14F-4D97-AF65-F5344CB8AC3E}">
        <p14:creationId xmlns:p14="http://schemas.microsoft.com/office/powerpoint/2010/main" val="496754422"/>
      </p:ext>
    </p:extLst>
  </p:cSld>
  <p:clrMapOvr>
    <a:masterClrMapping/>
  </p:clrMapOvr>
</p:sld>
</file>

<file path=ppt/theme/theme1.xml><?xml version="1.0" encoding="utf-8"?>
<a:theme xmlns:a="http://schemas.openxmlformats.org/drawingml/2006/main" name="BlockprintVTI">
  <a:themeElements>
    <a:clrScheme name="Custom 69">
      <a:dk1>
        <a:sysClr val="windowText" lastClr="000000"/>
      </a:dk1>
      <a:lt1>
        <a:sysClr val="window" lastClr="FFFFFF"/>
      </a:lt1>
      <a:dk2>
        <a:srgbClr val="44131A"/>
      </a:dk2>
      <a:lt2>
        <a:srgbClr val="F2ECEA"/>
      </a:lt2>
      <a:accent1>
        <a:srgbClr val="A62C52"/>
      </a:accent1>
      <a:accent2>
        <a:srgbClr val="A7928D"/>
      </a:accent2>
      <a:accent3>
        <a:srgbClr val="307C71"/>
      </a:accent3>
      <a:accent4>
        <a:srgbClr val="41575D"/>
      </a:accent4>
      <a:accent5>
        <a:srgbClr val="8FA3A3"/>
      </a:accent5>
      <a:accent6>
        <a:srgbClr val="CA8370"/>
      </a:accent6>
      <a:hlink>
        <a:srgbClr val="D13D6E"/>
      </a:hlink>
      <a:folHlink>
        <a:srgbClr val="6C9D92"/>
      </a:folHlink>
    </a:clrScheme>
    <a:fontScheme name="Custom 56">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ockprintVTI" id="{AA8C8908-6BA4-477C-AEA4-CB6C32A1FE3B}" vid="{36392749-7C1D-4938-93BB-440CD2A1B0A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2014</TotalTime>
  <Words>2186</Words>
  <Application>Microsoft Office PowerPoint</Application>
  <PresentationFormat>Widescreen</PresentationFormat>
  <Paragraphs>213</Paragraphs>
  <Slides>25</Slides>
  <Notes>25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Aptos</vt:lpstr>
      <vt:lpstr>Arial</vt:lpstr>
      <vt:lpstr>Avenir Next LT Pro</vt:lpstr>
      <vt:lpstr>AvenirNext LT Pro Medium</vt:lpstr>
      <vt:lpstr>BlockprintVTI</vt:lpstr>
      <vt:lpstr>PowerPoint Presentation</vt:lpstr>
      <vt:lpstr>PowerPoint Presentation</vt:lpstr>
      <vt:lpstr>Overview of Session</vt:lpstr>
      <vt:lpstr>Learning Objectives</vt:lpstr>
      <vt:lpstr>Revisit: Adaptive Leadership</vt:lpstr>
      <vt:lpstr>Small Group Conversation: Crossing cultural barriers</vt:lpstr>
      <vt:lpstr>Concluding Commitments</vt:lpstr>
      <vt:lpstr>Scripture Reflection</vt:lpstr>
      <vt:lpstr>What are the cultural barriers that Jesus is crossing in this encounter?</vt:lpstr>
      <vt:lpstr>1. When Jesus tested her faith, how did the Syrophoenician woman react?   2. What does this passage teach about Jesus’ mission?   3. What does this teach us about how the Church is intended to be? </vt:lpstr>
      <vt:lpstr>Presentation</vt:lpstr>
      <vt:lpstr>PowerPoint Presentation</vt:lpstr>
      <vt:lpstr>PowerPoint Presentation</vt:lpstr>
      <vt:lpstr>PowerPoint Presentation</vt:lpstr>
      <vt:lpstr>PowerPoint Presentation</vt:lpstr>
      <vt:lpstr>Key attributes of cultural humility</vt:lpstr>
      <vt:lpstr>PowerPoint Presentation</vt:lpstr>
      <vt:lpstr>PowerPoint Presentation</vt:lpstr>
      <vt:lpstr>PowerPoint Presentation</vt:lpstr>
      <vt:lpstr>PowerPoint Presentation</vt:lpstr>
      <vt:lpstr>Consider someone with a different perspective</vt:lpstr>
      <vt:lpstr>Concluding Commitments</vt:lpstr>
      <vt:lpstr>Concluding Commitments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Susan Francois</dc:creator>
  <cp:lastModifiedBy>Michelle Stachowiak</cp:lastModifiedBy>
  <cp:revision>16</cp:revision>
  <cp:lastPrinted>2025-08-31T18:08:49Z</cp:lastPrinted>
  <dcterms:created xsi:type="dcterms:W3CDTF">2025-08-23T12:08:11Z</dcterms:created>
  <dcterms:modified xsi:type="dcterms:W3CDTF">2025-09-12T20:10:39Z</dcterms:modified>
</cp:coreProperties>
</file>