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307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98" autoAdjust="0"/>
  </p:normalViewPr>
  <p:slideViewPr>
    <p:cSldViewPr>
      <p:cViewPr varScale="1">
        <p:scale>
          <a:sx n="68" d="100"/>
          <a:sy n="68" d="100"/>
        </p:scale>
        <p:origin x="123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25EA8-65C5-41C1-9934-C4824388C667}" type="doc">
      <dgm:prSet loTypeId="urn:microsoft.com/office/officeart/2011/layout/ConvergingText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537416-5374-4461-AD86-FB88E851D907}">
      <dgm:prSet phldrT="[Text]" custT="1"/>
      <dgm:spPr/>
      <dgm:t>
        <a:bodyPr/>
        <a:lstStyle/>
        <a:p>
          <a:r>
            <a:rPr lang="es-ES" sz="2800" b="1" spc="90" dirty="0">
              <a:solidFill>
                <a:srgbClr val="FFFFFF"/>
              </a:solidFill>
              <a:latin typeface="Avenir Next LT Pro" panose="020B0504020202020204" pitchFamily="34" charset="0"/>
              <a:cs typeface="Calibri"/>
            </a:rPr>
            <a:t>Caminar  </a:t>
          </a:r>
          <a:r>
            <a:rPr lang="es-ES" sz="2800" b="1" spc="85" dirty="0">
              <a:solidFill>
                <a:srgbClr val="FFFFFF"/>
              </a:solidFill>
              <a:latin typeface="Avenir Next LT Pro" panose="020B0504020202020204" pitchFamily="34" charset="0"/>
              <a:cs typeface="Calibri"/>
            </a:rPr>
            <a:t>juntos </a:t>
          </a:r>
          <a:r>
            <a:rPr lang="es-ES" sz="2800" b="1" spc="105" dirty="0">
              <a:solidFill>
                <a:srgbClr val="FFFFFF"/>
              </a:solidFill>
              <a:latin typeface="Avenir Next LT Pro" panose="020B0504020202020204" pitchFamily="34" charset="0"/>
              <a:cs typeface="Calibri"/>
            </a:rPr>
            <a:t>en  </a:t>
          </a:r>
          <a:r>
            <a:rPr lang="es-ES" sz="2800" b="1" spc="95" dirty="0">
              <a:solidFill>
                <a:srgbClr val="FFFFFF"/>
              </a:solidFill>
              <a:latin typeface="Avenir Next LT Pro" panose="020B0504020202020204" pitchFamily="34" charset="0"/>
              <a:cs typeface="Calibri"/>
            </a:rPr>
            <a:t>comuni</a:t>
          </a:r>
          <a:r>
            <a:rPr lang="es-ES" sz="2800" b="1" spc="95" dirty="0">
              <a:solidFill>
                <a:srgbClr val="FFFFFF"/>
              </a:solidFill>
              <a:latin typeface="Avenir Next LT Pro" panose="020B0504020202020204" pitchFamily="34" charset="0"/>
              <a:cs typeface="Arial"/>
            </a:rPr>
            <a:t>ó</a:t>
          </a:r>
          <a:r>
            <a:rPr lang="es-ES" sz="2800" b="1" spc="95" dirty="0">
              <a:solidFill>
                <a:srgbClr val="FFFFFF"/>
              </a:solidFill>
              <a:latin typeface="Avenir Next LT Pro" panose="020B0504020202020204" pitchFamily="34" charset="0"/>
              <a:cs typeface="Calibri"/>
            </a:rPr>
            <a:t>n</a:t>
          </a:r>
          <a:r>
            <a:rPr lang="es-ES" sz="2800" b="1" spc="-45" dirty="0">
              <a:solidFill>
                <a:srgbClr val="FFFFFF"/>
              </a:solidFill>
              <a:latin typeface="Avenir Next LT Pro" panose="020B0504020202020204" pitchFamily="34" charset="0"/>
              <a:cs typeface="Calibri"/>
            </a:rPr>
            <a:t> </a:t>
          </a:r>
          <a:r>
            <a:rPr lang="es-ES" sz="2800" b="1" spc="100" dirty="0">
              <a:solidFill>
                <a:srgbClr val="FFFFFF"/>
              </a:solidFill>
              <a:latin typeface="Avenir Next LT Pro" panose="020B0504020202020204" pitchFamily="34" charset="0"/>
              <a:cs typeface="Calibri"/>
            </a:rPr>
            <a:t>con  </a:t>
          </a:r>
          <a:r>
            <a:rPr lang="es-ES" sz="2800" b="1" spc="75" dirty="0">
              <a:solidFill>
                <a:srgbClr val="FFFFFF"/>
              </a:solidFill>
              <a:latin typeface="Avenir Next LT Pro" panose="020B0504020202020204" pitchFamily="34" charset="0"/>
              <a:cs typeface="Calibri"/>
            </a:rPr>
            <a:t>Cristo</a:t>
          </a:r>
          <a:endParaRPr lang="en-US" sz="2800" b="1" dirty="0">
            <a:latin typeface="Avenir Next LT Pro" panose="020B0504020202020204" pitchFamily="34" charset="0"/>
          </a:endParaRPr>
        </a:p>
      </dgm:t>
    </dgm:pt>
    <dgm:pt modelId="{950B2455-4EA4-4B48-9FC2-D2C42D824D6B}" type="parTrans" cxnId="{90C95A09-841C-4165-B704-8E689606143D}">
      <dgm:prSet/>
      <dgm:spPr/>
      <dgm:t>
        <a:bodyPr/>
        <a:lstStyle/>
        <a:p>
          <a:endParaRPr lang="en-US"/>
        </a:p>
      </dgm:t>
    </dgm:pt>
    <dgm:pt modelId="{F0CD27C1-FA8C-47DD-8E3C-EEB4910C886C}" type="sibTrans" cxnId="{90C95A09-841C-4165-B704-8E689606143D}">
      <dgm:prSet/>
      <dgm:spPr/>
      <dgm:t>
        <a:bodyPr/>
        <a:lstStyle/>
        <a:p>
          <a:endParaRPr lang="en-US"/>
        </a:p>
      </dgm:t>
    </dgm:pt>
    <dgm:pt modelId="{AFC985CE-4521-473B-903E-8EA4ABEDA681}">
      <dgm:prSet phldrT="[Text]" custT="1"/>
      <dgm:spPr/>
      <dgm:t>
        <a:bodyPr/>
        <a:lstStyle/>
        <a:p>
          <a:endParaRPr lang="en-US" sz="2400" dirty="0">
            <a:solidFill>
              <a:schemeClr val="bg1"/>
            </a:solidFill>
          </a:endParaRPr>
        </a:p>
      </dgm:t>
    </dgm:pt>
    <dgm:pt modelId="{7F68E530-5D35-4167-B14B-3E3805999F5A}" type="parTrans" cxnId="{B35131B2-4A15-4C0A-840A-75C4D2DEC7CE}">
      <dgm:prSet/>
      <dgm:spPr/>
      <dgm:t>
        <a:bodyPr/>
        <a:lstStyle/>
        <a:p>
          <a:endParaRPr lang="en-US"/>
        </a:p>
      </dgm:t>
    </dgm:pt>
    <dgm:pt modelId="{3864AA13-DB4C-412D-9A18-0D77F04348DF}" type="sibTrans" cxnId="{B35131B2-4A15-4C0A-840A-75C4D2DEC7CE}">
      <dgm:prSet/>
      <dgm:spPr/>
      <dgm:t>
        <a:bodyPr/>
        <a:lstStyle/>
        <a:p>
          <a:endParaRPr lang="en-US"/>
        </a:p>
      </dgm:t>
    </dgm:pt>
    <dgm:pt modelId="{580F0899-2562-4FE2-AF5F-2E2D5CA3D04E}">
      <dgm:prSet phldrT="[Text]" custT="1"/>
      <dgm:spPr/>
      <dgm:t>
        <a:bodyPr/>
        <a:lstStyle/>
        <a:p>
          <a:endParaRPr lang="en-US" sz="2400" dirty="0">
            <a:solidFill>
              <a:schemeClr val="bg1"/>
            </a:solidFill>
          </a:endParaRPr>
        </a:p>
      </dgm:t>
    </dgm:pt>
    <dgm:pt modelId="{B7FC8CB0-248C-4C59-828A-8B493601ABF3}" type="parTrans" cxnId="{D7917D23-A22C-4722-A69C-B1BDECECA88A}">
      <dgm:prSet/>
      <dgm:spPr/>
      <dgm:t>
        <a:bodyPr/>
        <a:lstStyle/>
        <a:p>
          <a:endParaRPr lang="en-US"/>
        </a:p>
      </dgm:t>
    </dgm:pt>
    <dgm:pt modelId="{174E1ECD-506D-4F95-A969-8D045896EF41}" type="sibTrans" cxnId="{D7917D23-A22C-4722-A69C-B1BDECECA88A}">
      <dgm:prSet/>
      <dgm:spPr/>
      <dgm:t>
        <a:bodyPr/>
        <a:lstStyle/>
        <a:p>
          <a:endParaRPr lang="en-US"/>
        </a:p>
      </dgm:t>
    </dgm:pt>
    <dgm:pt modelId="{5C7C2CE3-1843-432B-9ABB-4CC73352DAF2}">
      <dgm:prSet phldrT="[Text]" custT="1"/>
      <dgm:spPr/>
      <dgm:t>
        <a:bodyPr/>
        <a:lstStyle/>
        <a:p>
          <a:endParaRPr lang="en-US" sz="2400" dirty="0">
            <a:solidFill>
              <a:schemeClr val="bg1"/>
            </a:solidFill>
          </a:endParaRPr>
        </a:p>
      </dgm:t>
    </dgm:pt>
    <dgm:pt modelId="{21D196C4-9933-4902-ADCF-4ECED096CF56}" type="parTrans" cxnId="{9962B8CB-D7E7-454F-BCB3-DAB67C7DD794}">
      <dgm:prSet/>
      <dgm:spPr/>
      <dgm:t>
        <a:bodyPr/>
        <a:lstStyle/>
        <a:p>
          <a:endParaRPr lang="en-US"/>
        </a:p>
      </dgm:t>
    </dgm:pt>
    <dgm:pt modelId="{1F463F7B-126C-485F-A188-9226F884BCE6}" type="sibTrans" cxnId="{9962B8CB-D7E7-454F-BCB3-DAB67C7DD794}">
      <dgm:prSet/>
      <dgm:spPr/>
      <dgm:t>
        <a:bodyPr/>
        <a:lstStyle/>
        <a:p>
          <a:endParaRPr lang="en-US"/>
        </a:p>
      </dgm:t>
    </dgm:pt>
    <dgm:pt modelId="{9A9D19CF-98AC-4D85-8286-BCBCEC946E2C}" type="pres">
      <dgm:prSet presAssocID="{96925EA8-65C5-41C1-9934-C4824388C667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0C831CC4-D531-4C2A-B3CA-B62803C23BDD}" type="pres">
      <dgm:prSet presAssocID="{22537416-5374-4461-AD86-FB88E851D907}" presName="composite" presStyleCnt="0"/>
      <dgm:spPr/>
    </dgm:pt>
    <dgm:pt modelId="{34FD9D5B-3868-42EC-B200-31E45A32C94D}" type="pres">
      <dgm:prSet presAssocID="{22537416-5374-4461-AD86-FB88E851D907}" presName="ParentAccent1" presStyleLbl="alignNode1" presStyleIdx="0" presStyleCnt="34"/>
      <dgm:spPr/>
    </dgm:pt>
    <dgm:pt modelId="{CFF17CB0-8280-410F-B7E4-9C44489145E3}" type="pres">
      <dgm:prSet presAssocID="{22537416-5374-4461-AD86-FB88E851D907}" presName="ParentAccent2" presStyleLbl="alignNode1" presStyleIdx="1" presStyleCnt="34"/>
      <dgm:spPr>
        <a:solidFill>
          <a:schemeClr val="bg2"/>
        </a:solidFill>
      </dgm:spPr>
    </dgm:pt>
    <dgm:pt modelId="{BEB73780-BE3F-4D87-8B11-7A29ECACF43D}" type="pres">
      <dgm:prSet presAssocID="{22537416-5374-4461-AD86-FB88E851D907}" presName="ParentAccent3" presStyleLbl="alignNode1" presStyleIdx="2" presStyleCnt="34"/>
      <dgm:spPr/>
    </dgm:pt>
    <dgm:pt modelId="{B1F4C3F6-09A0-4046-9CCF-6F21A993812A}" type="pres">
      <dgm:prSet presAssocID="{22537416-5374-4461-AD86-FB88E851D907}" presName="ParentAccent4" presStyleLbl="alignNode1" presStyleIdx="3" presStyleCnt="34"/>
      <dgm:spPr/>
    </dgm:pt>
    <dgm:pt modelId="{BF9BD67B-B823-4850-A5E6-1E00EA3A4130}" type="pres">
      <dgm:prSet presAssocID="{22537416-5374-4461-AD86-FB88E851D907}" presName="ParentAccent5" presStyleLbl="alignNode1" presStyleIdx="4" presStyleCnt="34"/>
      <dgm:spPr/>
    </dgm:pt>
    <dgm:pt modelId="{3E1F9DAD-1688-4104-A7FE-BB040C7F12ED}" type="pres">
      <dgm:prSet presAssocID="{22537416-5374-4461-AD86-FB88E851D907}" presName="ParentAccent6" presStyleLbl="alignNode1" presStyleIdx="5" presStyleCnt="34"/>
      <dgm:spPr/>
    </dgm:pt>
    <dgm:pt modelId="{BADBA335-3249-4563-90FE-90EAEF85D901}" type="pres">
      <dgm:prSet presAssocID="{22537416-5374-4461-AD86-FB88E851D907}" presName="ParentAccent7" presStyleLbl="alignNode1" presStyleIdx="6" presStyleCnt="34"/>
      <dgm:spPr/>
    </dgm:pt>
    <dgm:pt modelId="{30221815-1671-41A9-BB0D-A7D384C7BB97}" type="pres">
      <dgm:prSet presAssocID="{22537416-5374-4461-AD86-FB88E851D907}" presName="ParentAccent8" presStyleLbl="alignNode1" presStyleIdx="7" presStyleCnt="34"/>
      <dgm:spPr/>
    </dgm:pt>
    <dgm:pt modelId="{1D19A4CC-6130-4D76-B58B-37D879E1BEF0}" type="pres">
      <dgm:prSet presAssocID="{22537416-5374-4461-AD86-FB88E851D907}" presName="ParentAccent9" presStyleLbl="alignNode1" presStyleIdx="8" presStyleCnt="34"/>
      <dgm:spPr/>
    </dgm:pt>
    <dgm:pt modelId="{7E1AFCEA-124E-408C-A207-C2FF168FB5E0}" type="pres">
      <dgm:prSet presAssocID="{22537416-5374-4461-AD86-FB88E851D907}" presName="ParentAccent10" presStyleLbl="alignNode1" presStyleIdx="9" presStyleCnt="34"/>
      <dgm:spPr/>
    </dgm:pt>
    <dgm:pt modelId="{1C0F901A-7137-4EF8-8380-6A708FA84BFC}" type="pres">
      <dgm:prSet presAssocID="{22537416-5374-4461-AD86-FB88E851D907}" presName="Parent" presStyleLbl="alignNode1" presStyleIdx="10" presStyleCnt="34" custScaleX="108372">
        <dgm:presLayoutVars>
          <dgm:chMax val="5"/>
          <dgm:chPref val="3"/>
          <dgm:bulletEnabled val="1"/>
        </dgm:presLayoutVars>
      </dgm:prSet>
      <dgm:spPr/>
    </dgm:pt>
    <dgm:pt modelId="{34C0E3E7-2B9A-4811-820D-BC73BC1FDD3A}" type="pres">
      <dgm:prSet presAssocID="{AFC985CE-4521-473B-903E-8EA4ABEDA681}" presName="Child1Accent1" presStyleLbl="alignNode1" presStyleIdx="11" presStyleCnt="34"/>
      <dgm:spPr>
        <a:solidFill>
          <a:schemeClr val="accent5"/>
        </a:solidFill>
      </dgm:spPr>
    </dgm:pt>
    <dgm:pt modelId="{FA296FD4-C7EE-4628-90AD-192EF8120484}" type="pres">
      <dgm:prSet presAssocID="{AFC985CE-4521-473B-903E-8EA4ABEDA681}" presName="Child1Accent2" presStyleLbl="alignNode1" presStyleIdx="12" presStyleCnt="34"/>
      <dgm:spPr/>
    </dgm:pt>
    <dgm:pt modelId="{995A40E9-38C6-4BF9-BEE9-01C6F01F7FE4}" type="pres">
      <dgm:prSet presAssocID="{AFC985CE-4521-473B-903E-8EA4ABEDA681}" presName="Child1Accent3" presStyleLbl="alignNode1" presStyleIdx="13" presStyleCnt="34"/>
      <dgm:spPr/>
    </dgm:pt>
    <dgm:pt modelId="{55F1F7CD-D1C6-46DF-8F86-D1C3BB9ED9BB}" type="pres">
      <dgm:prSet presAssocID="{AFC985CE-4521-473B-903E-8EA4ABEDA681}" presName="Child1Accent4" presStyleLbl="alignNode1" presStyleIdx="14" presStyleCnt="34"/>
      <dgm:spPr/>
    </dgm:pt>
    <dgm:pt modelId="{8F7C05C5-599A-4F42-B082-8B7B55C9D94B}" type="pres">
      <dgm:prSet presAssocID="{AFC985CE-4521-473B-903E-8EA4ABEDA681}" presName="Child1Accent5" presStyleLbl="alignNode1" presStyleIdx="15" presStyleCnt="34"/>
      <dgm:spPr/>
    </dgm:pt>
    <dgm:pt modelId="{1742E549-1AC0-434B-9D7C-C41388C3D388}" type="pres">
      <dgm:prSet presAssocID="{AFC985CE-4521-473B-903E-8EA4ABEDA681}" presName="Child1Accent6" presStyleLbl="alignNode1" presStyleIdx="16" presStyleCnt="34"/>
      <dgm:spPr>
        <a:solidFill>
          <a:schemeClr val="bg2"/>
        </a:solidFill>
      </dgm:spPr>
    </dgm:pt>
    <dgm:pt modelId="{58E8998A-0683-4750-A674-18480692E064}" type="pres">
      <dgm:prSet presAssocID="{AFC985CE-4521-473B-903E-8EA4ABEDA681}" presName="Child1Accent7" presStyleLbl="alignNode1" presStyleIdx="17" presStyleCnt="34"/>
      <dgm:spPr/>
    </dgm:pt>
    <dgm:pt modelId="{76754F94-1BBD-4ECA-9D54-F68291E2DDA3}" type="pres">
      <dgm:prSet presAssocID="{AFC985CE-4521-473B-903E-8EA4ABEDA681}" presName="Child1Accent8" presStyleLbl="alignNode1" presStyleIdx="18" presStyleCnt="34"/>
      <dgm:spPr/>
    </dgm:pt>
    <dgm:pt modelId="{480CBE76-BAF2-4D34-802C-1AE64EDFECBB}" type="pres">
      <dgm:prSet presAssocID="{AFC985CE-4521-473B-903E-8EA4ABEDA681}" presName="Child1Accent9" presStyleLbl="alignNode1" presStyleIdx="19" presStyleCnt="34"/>
      <dgm:spPr/>
    </dgm:pt>
    <dgm:pt modelId="{CC499817-1DB6-4CE3-8C03-12B292D20474}" type="pres">
      <dgm:prSet presAssocID="{AFC985CE-4521-473B-903E-8EA4ABEDA681}" presName="Child1" presStyleLbl="revTx" presStyleIdx="0" presStyleCnt="3">
        <dgm:presLayoutVars>
          <dgm:chMax/>
          <dgm:chPref val="0"/>
          <dgm:bulletEnabled val="1"/>
        </dgm:presLayoutVars>
      </dgm:prSet>
      <dgm:spPr/>
    </dgm:pt>
    <dgm:pt modelId="{9AF6BD70-9DAD-48EB-AA49-86473328C9AF}" type="pres">
      <dgm:prSet presAssocID="{580F0899-2562-4FE2-AF5F-2E2D5CA3D04E}" presName="Child2Accent1" presStyleLbl="alignNode1" presStyleIdx="20" presStyleCnt="34"/>
      <dgm:spPr/>
    </dgm:pt>
    <dgm:pt modelId="{0296E93A-B32E-46C6-BA3D-8186FAA492B6}" type="pres">
      <dgm:prSet presAssocID="{580F0899-2562-4FE2-AF5F-2E2D5CA3D04E}" presName="Child2Accent2" presStyleLbl="alignNode1" presStyleIdx="21" presStyleCnt="34"/>
      <dgm:spPr>
        <a:solidFill>
          <a:schemeClr val="bg2"/>
        </a:solidFill>
      </dgm:spPr>
    </dgm:pt>
    <dgm:pt modelId="{52457DBA-4A16-45C6-9931-28C54BB5E8B2}" type="pres">
      <dgm:prSet presAssocID="{580F0899-2562-4FE2-AF5F-2E2D5CA3D04E}" presName="Child2Accent3" presStyleLbl="alignNode1" presStyleIdx="22" presStyleCnt="34"/>
      <dgm:spPr/>
    </dgm:pt>
    <dgm:pt modelId="{374CE258-8F46-475C-A166-362F6EEDC50F}" type="pres">
      <dgm:prSet presAssocID="{580F0899-2562-4FE2-AF5F-2E2D5CA3D04E}" presName="Child2Accent4" presStyleLbl="alignNode1" presStyleIdx="23" presStyleCnt="34"/>
      <dgm:spPr/>
    </dgm:pt>
    <dgm:pt modelId="{BCFC145F-1A6F-44CB-8A85-D8D6B6861120}" type="pres">
      <dgm:prSet presAssocID="{580F0899-2562-4FE2-AF5F-2E2D5CA3D04E}" presName="Child2Accent5" presStyleLbl="alignNode1" presStyleIdx="24" presStyleCnt="34"/>
      <dgm:spPr/>
    </dgm:pt>
    <dgm:pt modelId="{1D7C1DF8-E496-4DFF-B240-99828AFCABC3}" type="pres">
      <dgm:prSet presAssocID="{580F0899-2562-4FE2-AF5F-2E2D5CA3D04E}" presName="Child2Accent6" presStyleLbl="alignNode1" presStyleIdx="25" presStyleCnt="34"/>
      <dgm:spPr/>
    </dgm:pt>
    <dgm:pt modelId="{D3F402EE-F60C-441D-8C7F-E55D63A0273A}" type="pres">
      <dgm:prSet presAssocID="{580F0899-2562-4FE2-AF5F-2E2D5CA3D04E}" presName="Child2Accent7" presStyleLbl="alignNode1" presStyleIdx="26" presStyleCnt="34"/>
      <dgm:spPr/>
    </dgm:pt>
    <dgm:pt modelId="{2121097D-D8BD-40AA-B7BE-C79C96FA31C0}" type="pres">
      <dgm:prSet presAssocID="{580F0899-2562-4FE2-AF5F-2E2D5CA3D04E}" presName="Child2" presStyleLbl="revTx" presStyleIdx="1" presStyleCnt="3">
        <dgm:presLayoutVars>
          <dgm:chMax/>
          <dgm:chPref val="0"/>
          <dgm:bulletEnabled val="1"/>
        </dgm:presLayoutVars>
      </dgm:prSet>
      <dgm:spPr/>
    </dgm:pt>
    <dgm:pt modelId="{AECF811C-0B3E-4E5F-BEBF-57D194580771}" type="pres">
      <dgm:prSet presAssocID="{5C7C2CE3-1843-432B-9ABB-4CC73352DAF2}" presName="Child3Accent1" presStyleLbl="alignNode1" presStyleIdx="27" presStyleCnt="34"/>
      <dgm:spPr/>
    </dgm:pt>
    <dgm:pt modelId="{8424BE8C-81F4-4BB1-8E09-B9E00A24D9BB}" type="pres">
      <dgm:prSet presAssocID="{5C7C2CE3-1843-432B-9ABB-4CC73352DAF2}" presName="Child3Accent2" presStyleLbl="alignNode1" presStyleIdx="28" presStyleCnt="34"/>
      <dgm:spPr/>
    </dgm:pt>
    <dgm:pt modelId="{C89F5E28-738E-4191-886A-DC8FDC1C739A}" type="pres">
      <dgm:prSet presAssocID="{5C7C2CE3-1843-432B-9ABB-4CC73352DAF2}" presName="Child3Accent3" presStyleLbl="alignNode1" presStyleIdx="29" presStyleCnt="34"/>
      <dgm:spPr/>
    </dgm:pt>
    <dgm:pt modelId="{5FEFB3F9-E51D-4E3A-BF36-99A2044B5AD8}" type="pres">
      <dgm:prSet presAssocID="{5C7C2CE3-1843-432B-9ABB-4CC73352DAF2}" presName="Child3Accent4" presStyleLbl="alignNode1" presStyleIdx="30" presStyleCnt="34"/>
      <dgm:spPr/>
    </dgm:pt>
    <dgm:pt modelId="{BF6F68D1-C0F5-42F1-88C8-C569FAD26289}" type="pres">
      <dgm:prSet presAssocID="{5C7C2CE3-1843-432B-9ABB-4CC73352DAF2}" presName="Child3Accent5" presStyleLbl="alignNode1" presStyleIdx="31" presStyleCnt="34"/>
      <dgm:spPr>
        <a:solidFill>
          <a:schemeClr val="bg2"/>
        </a:solidFill>
      </dgm:spPr>
    </dgm:pt>
    <dgm:pt modelId="{50A062BA-4431-4945-8F28-C54110A176A6}" type="pres">
      <dgm:prSet presAssocID="{5C7C2CE3-1843-432B-9ABB-4CC73352DAF2}" presName="Child3Accent6" presStyleLbl="alignNode1" presStyleIdx="32" presStyleCnt="34"/>
      <dgm:spPr/>
    </dgm:pt>
    <dgm:pt modelId="{814D2850-D6FF-49F8-8E57-04983FBF5878}" type="pres">
      <dgm:prSet presAssocID="{5C7C2CE3-1843-432B-9ABB-4CC73352DAF2}" presName="Child3Accent7" presStyleLbl="alignNode1" presStyleIdx="33" presStyleCnt="34"/>
      <dgm:spPr/>
    </dgm:pt>
    <dgm:pt modelId="{064AEE90-74EF-4F80-9B88-3C4972831483}" type="pres">
      <dgm:prSet presAssocID="{5C7C2CE3-1843-432B-9ABB-4CC73352DAF2}" presName="Child3" presStyleLbl="revTx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90C95A09-841C-4165-B704-8E689606143D}" srcId="{96925EA8-65C5-41C1-9934-C4824388C667}" destId="{22537416-5374-4461-AD86-FB88E851D907}" srcOrd="0" destOrd="0" parTransId="{950B2455-4EA4-4B48-9FC2-D2C42D824D6B}" sibTransId="{F0CD27C1-FA8C-47DD-8E3C-EEB4910C886C}"/>
    <dgm:cxn modelId="{D7917D23-A22C-4722-A69C-B1BDECECA88A}" srcId="{22537416-5374-4461-AD86-FB88E851D907}" destId="{580F0899-2562-4FE2-AF5F-2E2D5CA3D04E}" srcOrd="1" destOrd="0" parTransId="{B7FC8CB0-248C-4C59-828A-8B493601ABF3}" sibTransId="{174E1ECD-506D-4F95-A969-8D045896EF41}"/>
    <dgm:cxn modelId="{B5DD9547-8D78-4D23-9F22-53579AD6D307}" type="presOf" srcId="{96925EA8-65C5-41C1-9934-C4824388C667}" destId="{9A9D19CF-98AC-4D85-8286-BCBCEC946E2C}" srcOrd="0" destOrd="0" presId="urn:microsoft.com/office/officeart/2011/layout/ConvergingText"/>
    <dgm:cxn modelId="{8250388B-3B9F-42E2-BA2F-8EA89276A6FC}" type="presOf" srcId="{5C7C2CE3-1843-432B-9ABB-4CC73352DAF2}" destId="{064AEE90-74EF-4F80-9B88-3C4972831483}" srcOrd="0" destOrd="0" presId="urn:microsoft.com/office/officeart/2011/layout/ConvergingText"/>
    <dgm:cxn modelId="{2E206A91-ABF6-4C50-A3B4-7ACBBB22796B}" type="presOf" srcId="{AFC985CE-4521-473B-903E-8EA4ABEDA681}" destId="{CC499817-1DB6-4CE3-8C03-12B292D20474}" srcOrd="0" destOrd="0" presId="urn:microsoft.com/office/officeart/2011/layout/ConvergingText"/>
    <dgm:cxn modelId="{2C621B99-49DE-4507-95C0-72F20CE1E6BE}" type="presOf" srcId="{580F0899-2562-4FE2-AF5F-2E2D5CA3D04E}" destId="{2121097D-D8BD-40AA-B7BE-C79C96FA31C0}" srcOrd="0" destOrd="0" presId="urn:microsoft.com/office/officeart/2011/layout/ConvergingText"/>
    <dgm:cxn modelId="{B35131B2-4A15-4C0A-840A-75C4D2DEC7CE}" srcId="{22537416-5374-4461-AD86-FB88E851D907}" destId="{AFC985CE-4521-473B-903E-8EA4ABEDA681}" srcOrd="0" destOrd="0" parTransId="{7F68E530-5D35-4167-B14B-3E3805999F5A}" sibTransId="{3864AA13-DB4C-412D-9A18-0D77F04348DF}"/>
    <dgm:cxn modelId="{9962B8CB-D7E7-454F-BCB3-DAB67C7DD794}" srcId="{22537416-5374-4461-AD86-FB88E851D907}" destId="{5C7C2CE3-1843-432B-9ABB-4CC73352DAF2}" srcOrd="2" destOrd="0" parTransId="{21D196C4-9933-4902-ADCF-4ECED096CF56}" sibTransId="{1F463F7B-126C-485F-A188-9226F884BCE6}"/>
    <dgm:cxn modelId="{395C4FF9-9AD2-4A21-88BD-269FC234E877}" type="presOf" srcId="{22537416-5374-4461-AD86-FB88E851D907}" destId="{1C0F901A-7137-4EF8-8380-6A708FA84BFC}" srcOrd="0" destOrd="0" presId="urn:microsoft.com/office/officeart/2011/layout/ConvergingText"/>
    <dgm:cxn modelId="{E6E90D93-45F7-4E4A-AC59-EEB7768D8459}" type="presParOf" srcId="{9A9D19CF-98AC-4D85-8286-BCBCEC946E2C}" destId="{0C831CC4-D531-4C2A-B3CA-B62803C23BDD}" srcOrd="0" destOrd="0" presId="urn:microsoft.com/office/officeart/2011/layout/ConvergingText"/>
    <dgm:cxn modelId="{5398E92A-B849-4B89-9B0B-986C3305E96C}" type="presParOf" srcId="{0C831CC4-D531-4C2A-B3CA-B62803C23BDD}" destId="{34FD9D5B-3868-42EC-B200-31E45A32C94D}" srcOrd="0" destOrd="0" presId="urn:microsoft.com/office/officeart/2011/layout/ConvergingText"/>
    <dgm:cxn modelId="{3BBFD227-1F1A-4D38-A511-49E36F327BF3}" type="presParOf" srcId="{0C831CC4-D531-4C2A-B3CA-B62803C23BDD}" destId="{CFF17CB0-8280-410F-B7E4-9C44489145E3}" srcOrd="1" destOrd="0" presId="urn:microsoft.com/office/officeart/2011/layout/ConvergingText"/>
    <dgm:cxn modelId="{9AE72E78-B952-4696-AEE8-7AAE58352FDB}" type="presParOf" srcId="{0C831CC4-D531-4C2A-B3CA-B62803C23BDD}" destId="{BEB73780-BE3F-4D87-8B11-7A29ECACF43D}" srcOrd="2" destOrd="0" presId="urn:microsoft.com/office/officeart/2011/layout/ConvergingText"/>
    <dgm:cxn modelId="{246850C0-BFF2-4C46-B0D5-E7C02120D274}" type="presParOf" srcId="{0C831CC4-D531-4C2A-B3CA-B62803C23BDD}" destId="{B1F4C3F6-09A0-4046-9CCF-6F21A993812A}" srcOrd="3" destOrd="0" presId="urn:microsoft.com/office/officeart/2011/layout/ConvergingText"/>
    <dgm:cxn modelId="{DC552982-5793-44F5-812B-85798B307E68}" type="presParOf" srcId="{0C831CC4-D531-4C2A-B3CA-B62803C23BDD}" destId="{BF9BD67B-B823-4850-A5E6-1E00EA3A4130}" srcOrd="4" destOrd="0" presId="urn:microsoft.com/office/officeart/2011/layout/ConvergingText"/>
    <dgm:cxn modelId="{FA6219FD-A531-471C-B1A5-3EC3F609A3CA}" type="presParOf" srcId="{0C831CC4-D531-4C2A-B3CA-B62803C23BDD}" destId="{3E1F9DAD-1688-4104-A7FE-BB040C7F12ED}" srcOrd="5" destOrd="0" presId="urn:microsoft.com/office/officeart/2011/layout/ConvergingText"/>
    <dgm:cxn modelId="{F6454357-B5AF-4DD4-993F-4E0A315392A2}" type="presParOf" srcId="{0C831CC4-D531-4C2A-B3CA-B62803C23BDD}" destId="{BADBA335-3249-4563-90FE-90EAEF85D901}" srcOrd="6" destOrd="0" presId="urn:microsoft.com/office/officeart/2011/layout/ConvergingText"/>
    <dgm:cxn modelId="{C52F54B3-A0EB-4E7C-A1C0-9DFE5DC156CD}" type="presParOf" srcId="{0C831CC4-D531-4C2A-B3CA-B62803C23BDD}" destId="{30221815-1671-41A9-BB0D-A7D384C7BB97}" srcOrd="7" destOrd="0" presId="urn:microsoft.com/office/officeart/2011/layout/ConvergingText"/>
    <dgm:cxn modelId="{5D2D70CF-9833-4219-9891-17D5E4D6B154}" type="presParOf" srcId="{0C831CC4-D531-4C2A-B3CA-B62803C23BDD}" destId="{1D19A4CC-6130-4D76-B58B-37D879E1BEF0}" srcOrd="8" destOrd="0" presId="urn:microsoft.com/office/officeart/2011/layout/ConvergingText"/>
    <dgm:cxn modelId="{AA4BA9CB-1DD1-4FC1-A335-D04A71D2F276}" type="presParOf" srcId="{0C831CC4-D531-4C2A-B3CA-B62803C23BDD}" destId="{7E1AFCEA-124E-408C-A207-C2FF168FB5E0}" srcOrd="9" destOrd="0" presId="urn:microsoft.com/office/officeart/2011/layout/ConvergingText"/>
    <dgm:cxn modelId="{44D70808-7DCD-4CA0-8250-858A447E327A}" type="presParOf" srcId="{0C831CC4-D531-4C2A-B3CA-B62803C23BDD}" destId="{1C0F901A-7137-4EF8-8380-6A708FA84BFC}" srcOrd="10" destOrd="0" presId="urn:microsoft.com/office/officeart/2011/layout/ConvergingText"/>
    <dgm:cxn modelId="{3A46903A-912B-4A06-81F2-0C35989278E4}" type="presParOf" srcId="{0C831CC4-D531-4C2A-B3CA-B62803C23BDD}" destId="{34C0E3E7-2B9A-4811-820D-BC73BC1FDD3A}" srcOrd="11" destOrd="0" presId="urn:microsoft.com/office/officeart/2011/layout/ConvergingText"/>
    <dgm:cxn modelId="{EB62B25A-5E85-4BA3-BBE6-6E03508ABA9B}" type="presParOf" srcId="{0C831CC4-D531-4C2A-B3CA-B62803C23BDD}" destId="{FA296FD4-C7EE-4628-90AD-192EF8120484}" srcOrd="12" destOrd="0" presId="urn:microsoft.com/office/officeart/2011/layout/ConvergingText"/>
    <dgm:cxn modelId="{E15A5B91-0178-4A7B-8BDC-AD0F06214E5E}" type="presParOf" srcId="{0C831CC4-D531-4C2A-B3CA-B62803C23BDD}" destId="{995A40E9-38C6-4BF9-BEE9-01C6F01F7FE4}" srcOrd="13" destOrd="0" presId="urn:microsoft.com/office/officeart/2011/layout/ConvergingText"/>
    <dgm:cxn modelId="{DD0CD12C-2008-4A23-92C1-CEDA5B856E8E}" type="presParOf" srcId="{0C831CC4-D531-4C2A-B3CA-B62803C23BDD}" destId="{55F1F7CD-D1C6-46DF-8F86-D1C3BB9ED9BB}" srcOrd="14" destOrd="0" presId="urn:microsoft.com/office/officeart/2011/layout/ConvergingText"/>
    <dgm:cxn modelId="{FC87411D-C2EC-4358-9D31-C80CFE416D80}" type="presParOf" srcId="{0C831CC4-D531-4C2A-B3CA-B62803C23BDD}" destId="{8F7C05C5-599A-4F42-B082-8B7B55C9D94B}" srcOrd="15" destOrd="0" presId="urn:microsoft.com/office/officeart/2011/layout/ConvergingText"/>
    <dgm:cxn modelId="{47963B4F-0EFE-4B45-83C5-4EAE13CE93F6}" type="presParOf" srcId="{0C831CC4-D531-4C2A-B3CA-B62803C23BDD}" destId="{1742E549-1AC0-434B-9D7C-C41388C3D388}" srcOrd="16" destOrd="0" presId="urn:microsoft.com/office/officeart/2011/layout/ConvergingText"/>
    <dgm:cxn modelId="{15C65603-5EED-4348-BBD6-397F19E07E9E}" type="presParOf" srcId="{0C831CC4-D531-4C2A-B3CA-B62803C23BDD}" destId="{58E8998A-0683-4750-A674-18480692E064}" srcOrd="17" destOrd="0" presId="urn:microsoft.com/office/officeart/2011/layout/ConvergingText"/>
    <dgm:cxn modelId="{C8133E38-AD3C-4672-B702-B24C403D8F7B}" type="presParOf" srcId="{0C831CC4-D531-4C2A-B3CA-B62803C23BDD}" destId="{76754F94-1BBD-4ECA-9D54-F68291E2DDA3}" srcOrd="18" destOrd="0" presId="urn:microsoft.com/office/officeart/2011/layout/ConvergingText"/>
    <dgm:cxn modelId="{D53DEE6A-1826-478F-B06B-E83E03FEAE27}" type="presParOf" srcId="{0C831CC4-D531-4C2A-B3CA-B62803C23BDD}" destId="{480CBE76-BAF2-4D34-802C-1AE64EDFECBB}" srcOrd="19" destOrd="0" presId="urn:microsoft.com/office/officeart/2011/layout/ConvergingText"/>
    <dgm:cxn modelId="{4B15D22A-B1CB-415B-90FA-49C6DAB667B1}" type="presParOf" srcId="{0C831CC4-D531-4C2A-B3CA-B62803C23BDD}" destId="{CC499817-1DB6-4CE3-8C03-12B292D20474}" srcOrd="20" destOrd="0" presId="urn:microsoft.com/office/officeart/2011/layout/ConvergingText"/>
    <dgm:cxn modelId="{B10C4492-5C4F-41B2-85C5-4EA82F451958}" type="presParOf" srcId="{0C831CC4-D531-4C2A-B3CA-B62803C23BDD}" destId="{9AF6BD70-9DAD-48EB-AA49-86473328C9AF}" srcOrd="21" destOrd="0" presId="urn:microsoft.com/office/officeart/2011/layout/ConvergingText"/>
    <dgm:cxn modelId="{76ECACE1-4C0D-4FB9-B500-71C2CE461434}" type="presParOf" srcId="{0C831CC4-D531-4C2A-B3CA-B62803C23BDD}" destId="{0296E93A-B32E-46C6-BA3D-8186FAA492B6}" srcOrd="22" destOrd="0" presId="urn:microsoft.com/office/officeart/2011/layout/ConvergingText"/>
    <dgm:cxn modelId="{81891379-5412-4658-96D2-53C3240AA9C2}" type="presParOf" srcId="{0C831CC4-D531-4C2A-B3CA-B62803C23BDD}" destId="{52457DBA-4A16-45C6-9931-28C54BB5E8B2}" srcOrd="23" destOrd="0" presId="urn:microsoft.com/office/officeart/2011/layout/ConvergingText"/>
    <dgm:cxn modelId="{1F38809C-C8E6-49E5-982C-A693C1AC1FDA}" type="presParOf" srcId="{0C831CC4-D531-4C2A-B3CA-B62803C23BDD}" destId="{374CE258-8F46-475C-A166-362F6EEDC50F}" srcOrd="24" destOrd="0" presId="urn:microsoft.com/office/officeart/2011/layout/ConvergingText"/>
    <dgm:cxn modelId="{98C85B28-0607-4181-9127-567627EDD94E}" type="presParOf" srcId="{0C831CC4-D531-4C2A-B3CA-B62803C23BDD}" destId="{BCFC145F-1A6F-44CB-8A85-D8D6B6861120}" srcOrd="25" destOrd="0" presId="urn:microsoft.com/office/officeart/2011/layout/ConvergingText"/>
    <dgm:cxn modelId="{FB81C36A-A89C-426F-9AB5-6974048BE20F}" type="presParOf" srcId="{0C831CC4-D531-4C2A-B3CA-B62803C23BDD}" destId="{1D7C1DF8-E496-4DFF-B240-99828AFCABC3}" srcOrd="26" destOrd="0" presId="urn:microsoft.com/office/officeart/2011/layout/ConvergingText"/>
    <dgm:cxn modelId="{61572996-FFD9-43E1-909C-F7F7F5E9FB3D}" type="presParOf" srcId="{0C831CC4-D531-4C2A-B3CA-B62803C23BDD}" destId="{D3F402EE-F60C-441D-8C7F-E55D63A0273A}" srcOrd="27" destOrd="0" presId="urn:microsoft.com/office/officeart/2011/layout/ConvergingText"/>
    <dgm:cxn modelId="{CF0F9EF2-A4C1-4223-BEB7-630F0A336213}" type="presParOf" srcId="{0C831CC4-D531-4C2A-B3CA-B62803C23BDD}" destId="{2121097D-D8BD-40AA-B7BE-C79C96FA31C0}" srcOrd="28" destOrd="0" presId="urn:microsoft.com/office/officeart/2011/layout/ConvergingText"/>
    <dgm:cxn modelId="{97ECB28B-51A0-47FE-A658-D32D31966034}" type="presParOf" srcId="{0C831CC4-D531-4C2A-B3CA-B62803C23BDD}" destId="{AECF811C-0B3E-4E5F-BEBF-57D194580771}" srcOrd="29" destOrd="0" presId="urn:microsoft.com/office/officeart/2011/layout/ConvergingText"/>
    <dgm:cxn modelId="{9AE4B229-5DC1-4198-BD17-E4D1F3279F3D}" type="presParOf" srcId="{0C831CC4-D531-4C2A-B3CA-B62803C23BDD}" destId="{8424BE8C-81F4-4BB1-8E09-B9E00A24D9BB}" srcOrd="30" destOrd="0" presId="urn:microsoft.com/office/officeart/2011/layout/ConvergingText"/>
    <dgm:cxn modelId="{EB11666E-85FA-4AF0-AA4B-85BD4326B864}" type="presParOf" srcId="{0C831CC4-D531-4C2A-B3CA-B62803C23BDD}" destId="{C89F5E28-738E-4191-886A-DC8FDC1C739A}" srcOrd="31" destOrd="0" presId="urn:microsoft.com/office/officeart/2011/layout/ConvergingText"/>
    <dgm:cxn modelId="{2FC9D3C8-361D-4B5E-BD2B-E0E1365F69A8}" type="presParOf" srcId="{0C831CC4-D531-4C2A-B3CA-B62803C23BDD}" destId="{5FEFB3F9-E51D-4E3A-BF36-99A2044B5AD8}" srcOrd="32" destOrd="0" presId="urn:microsoft.com/office/officeart/2011/layout/ConvergingText"/>
    <dgm:cxn modelId="{AC3D1E3E-21F0-43E1-922B-662625BC34FE}" type="presParOf" srcId="{0C831CC4-D531-4C2A-B3CA-B62803C23BDD}" destId="{BF6F68D1-C0F5-42F1-88C8-C569FAD26289}" srcOrd="33" destOrd="0" presId="urn:microsoft.com/office/officeart/2011/layout/ConvergingText"/>
    <dgm:cxn modelId="{E3F9F02E-5A4E-443E-82E5-9F7C7DD6E0F2}" type="presParOf" srcId="{0C831CC4-D531-4C2A-B3CA-B62803C23BDD}" destId="{50A062BA-4431-4945-8F28-C54110A176A6}" srcOrd="34" destOrd="0" presId="urn:microsoft.com/office/officeart/2011/layout/ConvergingText"/>
    <dgm:cxn modelId="{F6275E75-A54C-4CE2-B01A-3DAC376CAE7A}" type="presParOf" srcId="{0C831CC4-D531-4C2A-B3CA-B62803C23BDD}" destId="{814D2850-D6FF-49F8-8E57-04983FBF5878}" srcOrd="35" destOrd="0" presId="urn:microsoft.com/office/officeart/2011/layout/ConvergingText"/>
    <dgm:cxn modelId="{F811DF36-0DCD-4658-9461-25A98BCA71EF}" type="presParOf" srcId="{0C831CC4-D531-4C2A-B3CA-B62803C23BDD}" destId="{064AEE90-74EF-4F80-9B88-3C4972831483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D9D5B-3868-42EC-B200-31E45A32C94D}">
      <dsp:nvSpPr>
        <dsp:cNvPr id="0" name=""/>
        <dsp:cNvSpPr/>
      </dsp:nvSpPr>
      <dsp:spPr>
        <a:xfrm>
          <a:off x="9935589" y="2352694"/>
          <a:ext cx="259334" cy="2593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17CB0-8280-410F-B7E4-9C44489145E3}">
      <dsp:nvSpPr>
        <dsp:cNvPr id="0" name=""/>
        <dsp:cNvSpPr/>
      </dsp:nvSpPr>
      <dsp:spPr>
        <a:xfrm>
          <a:off x="9460293" y="2352694"/>
          <a:ext cx="259334" cy="25933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73780-BE3F-4D87-8B11-7A29ECACF43D}">
      <dsp:nvSpPr>
        <dsp:cNvPr id="0" name=""/>
        <dsp:cNvSpPr/>
      </dsp:nvSpPr>
      <dsp:spPr>
        <a:xfrm>
          <a:off x="8984997" y="2352694"/>
          <a:ext cx="259334" cy="2593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4C3F6-09A0-4046-9CCF-6F21A993812A}">
      <dsp:nvSpPr>
        <dsp:cNvPr id="0" name=""/>
        <dsp:cNvSpPr/>
      </dsp:nvSpPr>
      <dsp:spPr>
        <a:xfrm>
          <a:off x="8510604" y="2352694"/>
          <a:ext cx="259334" cy="2593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BD67B-B823-4850-A5E6-1E00EA3A4130}">
      <dsp:nvSpPr>
        <dsp:cNvPr id="0" name=""/>
        <dsp:cNvSpPr/>
      </dsp:nvSpPr>
      <dsp:spPr>
        <a:xfrm>
          <a:off x="8035308" y="2352694"/>
          <a:ext cx="259334" cy="2593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F9DAD-1688-4104-A7FE-BB040C7F12ED}">
      <dsp:nvSpPr>
        <dsp:cNvPr id="0" name=""/>
        <dsp:cNvSpPr/>
      </dsp:nvSpPr>
      <dsp:spPr>
        <a:xfrm>
          <a:off x="7300677" y="2223028"/>
          <a:ext cx="518669" cy="5190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BA335-3249-4563-90FE-90EAEF85D901}">
      <dsp:nvSpPr>
        <dsp:cNvPr id="0" name=""/>
        <dsp:cNvSpPr/>
      </dsp:nvSpPr>
      <dsp:spPr>
        <a:xfrm>
          <a:off x="9512702" y="1816971"/>
          <a:ext cx="259334" cy="2593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21815-1671-41A9-BB0D-A7D384C7BB97}">
      <dsp:nvSpPr>
        <dsp:cNvPr id="0" name=""/>
        <dsp:cNvSpPr/>
      </dsp:nvSpPr>
      <dsp:spPr>
        <a:xfrm>
          <a:off x="9512702" y="2892255"/>
          <a:ext cx="259334" cy="2593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9A4CC-6130-4D76-B58B-37D879E1BEF0}">
      <dsp:nvSpPr>
        <dsp:cNvPr id="0" name=""/>
        <dsp:cNvSpPr/>
      </dsp:nvSpPr>
      <dsp:spPr>
        <a:xfrm>
          <a:off x="9744025" y="2049857"/>
          <a:ext cx="259334" cy="2593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AFCEA-124E-408C-A207-C2FF168FB5E0}">
      <dsp:nvSpPr>
        <dsp:cNvPr id="0" name=""/>
        <dsp:cNvSpPr/>
      </dsp:nvSpPr>
      <dsp:spPr>
        <a:xfrm>
          <a:off x="9759386" y="2660649"/>
          <a:ext cx="259334" cy="2593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F901A-7137-4EF8-8380-6A708FA84BFC}">
      <dsp:nvSpPr>
        <dsp:cNvPr id="0" name=""/>
        <dsp:cNvSpPr/>
      </dsp:nvSpPr>
      <dsp:spPr>
        <a:xfrm>
          <a:off x="4349825" y="1169498"/>
          <a:ext cx="2845713" cy="26261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spc="90" dirty="0">
              <a:solidFill>
                <a:srgbClr val="FFFFFF"/>
              </a:solidFill>
              <a:latin typeface="Avenir Next LT Pro" panose="020B0504020202020204" pitchFamily="34" charset="0"/>
              <a:cs typeface="Calibri"/>
            </a:rPr>
            <a:t>Caminar  </a:t>
          </a:r>
          <a:r>
            <a:rPr lang="es-ES" sz="2800" b="1" kern="1200" spc="85" dirty="0">
              <a:solidFill>
                <a:srgbClr val="FFFFFF"/>
              </a:solidFill>
              <a:latin typeface="Avenir Next LT Pro" panose="020B0504020202020204" pitchFamily="34" charset="0"/>
              <a:cs typeface="Calibri"/>
            </a:rPr>
            <a:t>juntos </a:t>
          </a:r>
          <a:r>
            <a:rPr lang="es-ES" sz="2800" b="1" kern="1200" spc="105" dirty="0">
              <a:solidFill>
                <a:srgbClr val="FFFFFF"/>
              </a:solidFill>
              <a:latin typeface="Avenir Next LT Pro" panose="020B0504020202020204" pitchFamily="34" charset="0"/>
              <a:cs typeface="Calibri"/>
            </a:rPr>
            <a:t>en  </a:t>
          </a:r>
          <a:r>
            <a:rPr lang="es-ES" sz="2800" b="1" kern="1200" spc="95" dirty="0">
              <a:solidFill>
                <a:srgbClr val="FFFFFF"/>
              </a:solidFill>
              <a:latin typeface="Avenir Next LT Pro" panose="020B0504020202020204" pitchFamily="34" charset="0"/>
              <a:cs typeface="Calibri"/>
            </a:rPr>
            <a:t>comuni</a:t>
          </a:r>
          <a:r>
            <a:rPr lang="es-ES" sz="2800" b="1" kern="1200" spc="95" dirty="0">
              <a:solidFill>
                <a:srgbClr val="FFFFFF"/>
              </a:solidFill>
              <a:latin typeface="Avenir Next LT Pro" panose="020B0504020202020204" pitchFamily="34" charset="0"/>
              <a:cs typeface="Arial"/>
            </a:rPr>
            <a:t>ó</a:t>
          </a:r>
          <a:r>
            <a:rPr lang="es-ES" sz="2800" b="1" kern="1200" spc="95" dirty="0">
              <a:solidFill>
                <a:srgbClr val="FFFFFF"/>
              </a:solidFill>
              <a:latin typeface="Avenir Next LT Pro" panose="020B0504020202020204" pitchFamily="34" charset="0"/>
              <a:cs typeface="Calibri"/>
            </a:rPr>
            <a:t>n</a:t>
          </a:r>
          <a:r>
            <a:rPr lang="es-ES" sz="2800" b="1" kern="1200" spc="-45" dirty="0">
              <a:solidFill>
                <a:srgbClr val="FFFFFF"/>
              </a:solidFill>
              <a:latin typeface="Avenir Next LT Pro" panose="020B0504020202020204" pitchFamily="34" charset="0"/>
              <a:cs typeface="Calibri"/>
            </a:rPr>
            <a:t> </a:t>
          </a:r>
          <a:r>
            <a:rPr lang="es-ES" sz="2800" b="1" kern="1200" spc="100" dirty="0">
              <a:solidFill>
                <a:srgbClr val="FFFFFF"/>
              </a:solidFill>
              <a:latin typeface="Avenir Next LT Pro" panose="020B0504020202020204" pitchFamily="34" charset="0"/>
              <a:cs typeface="Calibri"/>
            </a:rPr>
            <a:t>con  </a:t>
          </a:r>
          <a:r>
            <a:rPr lang="es-ES" sz="2800" b="1" kern="1200" spc="75" dirty="0">
              <a:solidFill>
                <a:srgbClr val="FFFFFF"/>
              </a:solidFill>
              <a:latin typeface="Avenir Next LT Pro" panose="020B0504020202020204" pitchFamily="34" charset="0"/>
              <a:cs typeface="Calibri"/>
            </a:rPr>
            <a:t>Cristo</a:t>
          </a:r>
          <a:endParaRPr lang="en-US" sz="2800" b="1" kern="1200" dirty="0">
            <a:latin typeface="Avenir Next LT Pro" panose="020B0504020202020204" pitchFamily="34" charset="0"/>
          </a:endParaRPr>
        </a:p>
      </dsp:txBody>
      <dsp:txXfrm>
        <a:off x="4766570" y="1554088"/>
        <a:ext cx="2012223" cy="1856968"/>
      </dsp:txXfrm>
    </dsp:sp>
    <dsp:sp modelId="{34C0E3E7-2B9A-4811-820D-BC73BC1FDD3A}">
      <dsp:nvSpPr>
        <dsp:cNvPr id="0" name=""/>
        <dsp:cNvSpPr/>
      </dsp:nvSpPr>
      <dsp:spPr>
        <a:xfrm>
          <a:off x="4263662" y="945143"/>
          <a:ext cx="518669" cy="519087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96FD4-C7EE-4628-90AD-192EF8120484}">
      <dsp:nvSpPr>
        <dsp:cNvPr id="0" name=""/>
        <dsp:cNvSpPr/>
      </dsp:nvSpPr>
      <dsp:spPr>
        <a:xfrm>
          <a:off x="3931135" y="671310"/>
          <a:ext cx="259334" cy="2593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A40E9-38C6-4BF9-BEE9-01C6F01F7FE4}">
      <dsp:nvSpPr>
        <dsp:cNvPr id="0" name=""/>
        <dsp:cNvSpPr/>
      </dsp:nvSpPr>
      <dsp:spPr>
        <a:xfrm>
          <a:off x="3377225" y="671310"/>
          <a:ext cx="259334" cy="2593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1F7CD-D1C6-46DF-8F86-D1C3BB9ED9BB}">
      <dsp:nvSpPr>
        <dsp:cNvPr id="0" name=""/>
        <dsp:cNvSpPr/>
      </dsp:nvSpPr>
      <dsp:spPr>
        <a:xfrm>
          <a:off x="2823316" y="671310"/>
          <a:ext cx="259334" cy="2593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C05C5-599A-4F42-B082-8B7B55C9D94B}">
      <dsp:nvSpPr>
        <dsp:cNvPr id="0" name=""/>
        <dsp:cNvSpPr/>
      </dsp:nvSpPr>
      <dsp:spPr>
        <a:xfrm>
          <a:off x="2269406" y="671310"/>
          <a:ext cx="259334" cy="2593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2E549-1AC0-434B-9D7C-C41388C3D388}">
      <dsp:nvSpPr>
        <dsp:cNvPr id="0" name=""/>
        <dsp:cNvSpPr/>
      </dsp:nvSpPr>
      <dsp:spPr>
        <a:xfrm>
          <a:off x="1714593" y="671310"/>
          <a:ext cx="259334" cy="25933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8998A-0683-4750-A674-18480692E064}">
      <dsp:nvSpPr>
        <dsp:cNvPr id="0" name=""/>
        <dsp:cNvSpPr/>
      </dsp:nvSpPr>
      <dsp:spPr>
        <a:xfrm>
          <a:off x="1160683" y="671310"/>
          <a:ext cx="259334" cy="2593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99817-1DB6-4CE3-8C03-12B292D20474}">
      <dsp:nvSpPr>
        <dsp:cNvPr id="0" name=""/>
        <dsp:cNvSpPr/>
      </dsp:nvSpPr>
      <dsp:spPr>
        <a:xfrm>
          <a:off x="1158876" y="2084"/>
          <a:ext cx="3039726" cy="667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bg1"/>
            </a:solidFill>
          </a:endParaRPr>
        </a:p>
      </dsp:txBody>
      <dsp:txXfrm>
        <a:off x="1158876" y="2084"/>
        <a:ext cx="3039726" cy="667093"/>
      </dsp:txXfrm>
    </dsp:sp>
    <dsp:sp modelId="{9AF6BD70-9DAD-48EB-AA49-86473328C9AF}">
      <dsp:nvSpPr>
        <dsp:cNvPr id="0" name=""/>
        <dsp:cNvSpPr/>
      </dsp:nvSpPr>
      <dsp:spPr>
        <a:xfrm>
          <a:off x="3725113" y="2223028"/>
          <a:ext cx="518669" cy="5190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6E93A-B32E-46C6-BA3D-8186FAA492B6}">
      <dsp:nvSpPr>
        <dsp:cNvPr id="0" name=""/>
        <dsp:cNvSpPr/>
      </dsp:nvSpPr>
      <dsp:spPr>
        <a:xfrm>
          <a:off x="3211866" y="2352694"/>
          <a:ext cx="259334" cy="25933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57DBA-4A16-45C6-9931-28C54BB5E8B2}">
      <dsp:nvSpPr>
        <dsp:cNvPr id="0" name=""/>
        <dsp:cNvSpPr/>
      </dsp:nvSpPr>
      <dsp:spPr>
        <a:xfrm>
          <a:off x="2699522" y="2352694"/>
          <a:ext cx="259334" cy="2593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CE258-8F46-475C-A166-362F6EEDC50F}">
      <dsp:nvSpPr>
        <dsp:cNvPr id="0" name=""/>
        <dsp:cNvSpPr/>
      </dsp:nvSpPr>
      <dsp:spPr>
        <a:xfrm>
          <a:off x="2186274" y="2352694"/>
          <a:ext cx="259334" cy="2593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C145F-1A6F-44CB-8A85-D8D6B6861120}">
      <dsp:nvSpPr>
        <dsp:cNvPr id="0" name=""/>
        <dsp:cNvSpPr/>
      </dsp:nvSpPr>
      <dsp:spPr>
        <a:xfrm>
          <a:off x="1673930" y="2352694"/>
          <a:ext cx="259334" cy="2593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C1DF8-E496-4DFF-B240-99828AFCABC3}">
      <dsp:nvSpPr>
        <dsp:cNvPr id="0" name=""/>
        <dsp:cNvSpPr/>
      </dsp:nvSpPr>
      <dsp:spPr>
        <a:xfrm>
          <a:off x="1160683" y="2352694"/>
          <a:ext cx="259334" cy="2593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1097D-D8BD-40AA-B7BE-C79C96FA31C0}">
      <dsp:nvSpPr>
        <dsp:cNvPr id="0" name=""/>
        <dsp:cNvSpPr/>
      </dsp:nvSpPr>
      <dsp:spPr>
        <a:xfrm>
          <a:off x="1158876" y="1689012"/>
          <a:ext cx="2298770" cy="667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bg1"/>
            </a:solidFill>
          </a:endParaRPr>
        </a:p>
      </dsp:txBody>
      <dsp:txXfrm>
        <a:off x="1158876" y="1689012"/>
        <a:ext cx="2298770" cy="667093"/>
      </dsp:txXfrm>
    </dsp:sp>
    <dsp:sp modelId="{AECF811C-0B3E-4E5F-BEBF-57D194580771}">
      <dsp:nvSpPr>
        <dsp:cNvPr id="0" name=""/>
        <dsp:cNvSpPr/>
      </dsp:nvSpPr>
      <dsp:spPr>
        <a:xfrm>
          <a:off x="4263662" y="3479587"/>
          <a:ext cx="518669" cy="5190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4BE8C-81F4-4BB1-8E09-B9E00A24D9BB}">
      <dsp:nvSpPr>
        <dsp:cNvPr id="0" name=""/>
        <dsp:cNvSpPr/>
      </dsp:nvSpPr>
      <dsp:spPr>
        <a:xfrm>
          <a:off x="3931135" y="4008058"/>
          <a:ext cx="259334" cy="2593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F5E28-738E-4191-886A-DC8FDC1C739A}">
      <dsp:nvSpPr>
        <dsp:cNvPr id="0" name=""/>
        <dsp:cNvSpPr/>
      </dsp:nvSpPr>
      <dsp:spPr>
        <a:xfrm>
          <a:off x="3377225" y="4008058"/>
          <a:ext cx="259334" cy="2593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FB3F9-E51D-4E3A-BF36-99A2044B5AD8}">
      <dsp:nvSpPr>
        <dsp:cNvPr id="0" name=""/>
        <dsp:cNvSpPr/>
      </dsp:nvSpPr>
      <dsp:spPr>
        <a:xfrm>
          <a:off x="2823316" y="4008058"/>
          <a:ext cx="259334" cy="2593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F68D1-C0F5-42F1-88C8-C569FAD26289}">
      <dsp:nvSpPr>
        <dsp:cNvPr id="0" name=""/>
        <dsp:cNvSpPr/>
      </dsp:nvSpPr>
      <dsp:spPr>
        <a:xfrm>
          <a:off x="2269406" y="4008058"/>
          <a:ext cx="259334" cy="25933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062BA-4431-4945-8F28-C54110A176A6}">
      <dsp:nvSpPr>
        <dsp:cNvPr id="0" name=""/>
        <dsp:cNvSpPr/>
      </dsp:nvSpPr>
      <dsp:spPr>
        <a:xfrm>
          <a:off x="1714593" y="4008058"/>
          <a:ext cx="259334" cy="2593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D2850-D6FF-49F8-8E57-04983FBF5878}">
      <dsp:nvSpPr>
        <dsp:cNvPr id="0" name=""/>
        <dsp:cNvSpPr/>
      </dsp:nvSpPr>
      <dsp:spPr>
        <a:xfrm>
          <a:off x="1160683" y="4008058"/>
          <a:ext cx="259334" cy="2593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AEE90-74EF-4F80-9B88-3C4972831483}">
      <dsp:nvSpPr>
        <dsp:cNvPr id="0" name=""/>
        <dsp:cNvSpPr/>
      </dsp:nvSpPr>
      <dsp:spPr>
        <a:xfrm>
          <a:off x="1158876" y="3338405"/>
          <a:ext cx="3039726" cy="667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bg1"/>
            </a:solidFill>
          </a:endParaRPr>
        </a:p>
      </dsp:txBody>
      <dsp:txXfrm>
        <a:off x="1158876" y="3338405"/>
        <a:ext cx="3039726" cy="667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C55B5-38A8-4061-A8E2-6271D8C4A475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AD4A3-A94F-44F1-A42B-84BA72F1E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9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07:18:43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s-ES" sz="500" dirty="0">
              <a:latin typeface="Arial"/>
              <a:cs typeface="Arial"/>
            </a:endParaRPr>
          </a:p>
          <a:p>
            <a:pPr marL="31750" marR="50800">
              <a:lnSpc>
                <a:spcPts val="980"/>
              </a:lnSpc>
              <a:spcBef>
                <a:spcPts val="505"/>
              </a:spcBef>
            </a:pPr>
            <a:r>
              <a:rPr lang="es-ES" sz="1200" spc="-5" dirty="0">
                <a:latin typeface="Arial"/>
                <a:cs typeface="Arial"/>
              </a:rPr>
              <a:t>Dar la bienvenida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los participantes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facilitar  </a:t>
            </a:r>
            <a:r>
              <a:rPr lang="es-ES" sz="1200" spc="-10" dirty="0">
                <a:latin typeface="Arial"/>
                <a:cs typeface="Arial"/>
              </a:rPr>
              <a:t>las</a:t>
            </a:r>
            <a:r>
              <a:rPr lang="es-ES" sz="1200" spc="-30" dirty="0">
                <a:latin typeface="Arial"/>
                <a:cs typeface="Arial"/>
              </a:rPr>
              <a:t> </a:t>
            </a:r>
            <a:r>
              <a:rPr lang="es-ES" sz="1200" spc="-15" dirty="0">
                <a:latin typeface="Arial"/>
                <a:cs typeface="Arial"/>
              </a:rPr>
              <a:t>presentaciones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AD4A3-A94F-44F1-A42B-84BA72F1EA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2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9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07:18:45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s-ES" sz="800" dirty="0">
              <a:latin typeface="Arial"/>
              <a:cs typeface="Arial"/>
            </a:endParaRPr>
          </a:p>
          <a:p>
            <a:pPr marL="31750" marR="398780">
              <a:lnSpc>
                <a:spcPct val="100000"/>
              </a:lnSpc>
              <a:spcBef>
                <a:spcPts val="440"/>
              </a:spcBef>
            </a:pPr>
            <a:r>
              <a:rPr lang="es-ES" sz="1200" dirty="0">
                <a:latin typeface="Arial"/>
                <a:cs typeface="Arial"/>
              </a:rPr>
              <a:t>Este curso </a:t>
            </a:r>
            <a:r>
              <a:rPr lang="es-ES" sz="1200" spc="-5" dirty="0">
                <a:latin typeface="Arial"/>
                <a:cs typeface="Arial"/>
              </a:rPr>
              <a:t>le permitirá experimentar el  proceso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los </a:t>
            </a:r>
            <a:r>
              <a:rPr lang="es-ES" sz="1200" dirty="0">
                <a:latin typeface="Arial"/>
                <a:cs typeface="Arial"/>
              </a:rPr>
              <a:t>métodos</a:t>
            </a:r>
            <a:r>
              <a:rPr lang="es-ES" sz="1200" spc="-2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sinodales.</a:t>
            </a:r>
            <a:endParaRPr lang="es-ES" sz="1200" dirty="0">
              <a:latin typeface="Arial"/>
              <a:cs typeface="Arial"/>
            </a:endParaRPr>
          </a:p>
          <a:p>
            <a:pPr marL="31750" marR="67945">
              <a:lnSpc>
                <a:spcPts val="1010"/>
              </a:lnSpc>
              <a:spcBef>
                <a:spcPts val="30"/>
              </a:spcBef>
            </a:pPr>
            <a:r>
              <a:rPr lang="es-ES" sz="1200" spc="-5" dirty="0">
                <a:latin typeface="Arial"/>
                <a:cs typeface="Arial"/>
              </a:rPr>
              <a:t>Aprendemos la experiencia de </a:t>
            </a:r>
            <a:r>
              <a:rPr lang="es-ES" sz="1200" dirty="0">
                <a:latin typeface="Arial"/>
                <a:cs typeface="Arial"/>
              </a:rPr>
              <a:t>la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.  </a:t>
            </a:r>
          </a:p>
          <a:p>
            <a:pPr marL="31750" marR="67945">
              <a:lnSpc>
                <a:spcPts val="1010"/>
              </a:lnSpc>
              <a:spcBef>
                <a:spcPts val="30"/>
              </a:spcBef>
            </a:pPr>
            <a:endParaRPr lang="es-ES" sz="1200" spc="-5" dirty="0">
              <a:latin typeface="Arial"/>
              <a:cs typeface="Arial"/>
            </a:endParaRPr>
          </a:p>
          <a:p>
            <a:pPr marL="31750" marR="67945">
              <a:lnSpc>
                <a:spcPts val="1010"/>
              </a:lnSpc>
              <a:spcBef>
                <a:spcPts val="30"/>
              </a:spcBef>
            </a:pPr>
            <a:r>
              <a:rPr lang="es-ES" sz="1200" spc="-5" dirty="0">
                <a:latin typeface="Arial"/>
                <a:cs typeface="Arial"/>
              </a:rPr>
              <a:t>Repasaremos el proceso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los </a:t>
            </a:r>
            <a:r>
              <a:rPr lang="es-ES" sz="1200" dirty="0">
                <a:latin typeface="Arial"/>
                <a:cs typeface="Arial"/>
              </a:rPr>
              <a:t>métodos </a:t>
            </a:r>
            <a:r>
              <a:rPr lang="es-ES" sz="1200" spc="-5" dirty="0">
                <a:latin typeface="Arial"/>
                <a:cs typeface="Arial"/>
              </a:rPr>
              <a:t>sinodales que </a:t>
            </a:r>
            <a:r>
              <a:rPr lang="es-ES" sz="1200" dirty="0">
                <a:latin typeface="Arial"/>
                <a:cs typeface="Arial"/>
              </a:rPr>
              <a:t>se </a:t>
            </a:r>
            <a:r>
              <a:rPr lang="es-ES" sz="1200" spc="-5" dirty="0">
                <a:latin typeface="Arial"/>
                <a:cs typeface="Arial"/>
              </a:rPr>
              <a:t>utilizarán en las </a:t>
            </a:r>
            <a:r>
              <a:rPr lang="es-ES" sz="1200" dirty="0">
                <a:latin typeface="Arial"/>
                <a:cs typeface="Arial"/>
              </a:rPr>
              <a:t>seis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15" dirty="0">
                <a:latin typeface="Arial"/>
                <a:cs typeface="Arial"/>
              </a:rPr>
              <a:t>sesiones:</a:t>
            </a:r>
            <a:endParaRPr lang="es-ES" sz="1200" dirty="0">
              <a:latin typeface="Arial"/>
              <a:cs typeface="Arial"/>
            </a:endParaRPr>
          </a:p>
          <a:p>
            <a:pPr marL="31750" marR="488315">
              <a:lnSpc>
                <a:spcPts val="1010"/>
              </a:lnSpc>
              <a:spcBef>
                <a:spcPts val="25"/>
              </a:spcBef>
            </a:pPr>
            <a:r>
              <a:rPr lang="es-ES" sz="1200" spc="-5" dirty="0">
                <a:latin typeface="Arial"/>
                <a:cs typeface="Arial"/>
              </a:rPr>
              <a:t>Hospitalidad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bienvenida </a:t>
            </a:r>
          </a:p>
          <a:p>
            <a:pPr marL="31750" marR="488315">
              <a:lnSpc>
                <a:spcPts val="1010"/>
              </a:lnSpc>
              <a:spcBef>
                <a:spcPts val="25"/>
              </a:spcBef>
            </a:pPr>
            <a:r>
              <a:rPr lang="es-ES" sz="1200" dirty="0">
                <a:latin typeface="Arial"/>
                <a:cs typeface="Arial"/>
              </a:rPr>
              <a:t>Escucha y reflexión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prolongadas</a:t>
            </a:r>
            <a:endParaRPr lang="es-ES" sz="1200" dirty="0">
              <a:latin typeface="Arial"/>
              <a:cs typeface="Arial"/>
            </a:endParaRPr>
          </a:p>
          <a:p>
            <a:pPr marL="31750" marR="368935">
              <a:lnSpc>
                <a:spcPts val="1010"/>
              </a:lnSpc>
              <a:spcBef>
                <a:spcPts val="10"/>
              </a:spcBef>
            </a:pPr>
            <a:r>
              <a:rPr lang="es-ES" sz="1200" dirty="0">
                <a:latin typeface="Arial"/>
                <a:cs typeface="Arial"/>
              </a:rPr>
              <a:t>Períodos de reflexión </a:t>
            </a:r>
            <a:r>
              <a:rPr lang="es-ES" sz="1200" spc="-5" dirty="0">
                <a:latin typeface="Arial"/>
                <a:cs typeface="Arial"/>
              </a:rPr>
              <a:t>silenciosa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discernimiento comunitario </a:t>
            </a:r>
          </a:p>
          <a:p>
            <a:pPr marL="31750" marR="368935">
              <a:lnSpc>
                <a:spcPts val="1010"/>
              </a:lnSpc>
              <a:spcBef>
                <a:spcPts val="10"/>
              </a:spcBef>
            </a:pPr>
            <a:r>
              <a:rPr lang="es-ES" sz="1200" spc="-5" dirty="0">
                <a:latin typeface="Arial"/>
                <a:cs typeface="Arial"/>
              </a:rPr>
              <a:t>Revisión de  prejuicios e ideas preconcebidas </a:t>
            </a:r>
            <a:endParaRPr lang="es-ES" sz="1200" dirty="0">
              <a:latin typeface="Arial"/>
              <a:cs typeface="Arial"/>
            </a:endParaRPr>
          </a:p>
          <a:p>
            <a:pPr marL="31750" marR="266065">
              <a:lnSpc>
                <a:spcPts val="1030"/>
              </a:lnSpc>
              <a:spcBef>
                <a:spcPts val="5"/>
              </a:spcBef>
            </a:pPr>
            <a:r>
              <a:rPr lang="es-ES" sz="1200" spc="-5" dirty="0">
                <a:latin typeface="Arial"/>
                <a:cs typeface="Arial"/>
              </a:rPr>
              <a:t>Recursos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diario entre </a:t>
            </a:r>
            <a:r>
              <a:rPr lang="es-ES" sz="1200" spc="-15" dirty="0">
                <a:latin typeface="Arial"/>
                <a:cs typeface="Arial"/>
              </a:rPr>
              <a:t>sesiones  </a:t>
            </a:r>
          </a:p>
          <a:p>
            <a:pPr marL="31750" marR="266065">
              <a:lnSpc>
                <a:spcPts val="1030"/>
              </a:lnSpc>
              <a:spcBef>
                <a:spcPts val="5"/>
              </a:spcBef>
            </a:pPr>
            <a:endParaRPr lang="es-ES" sz="1200" spc="-15" dirty="0">
              <a:latin typeface="Arial"/>
              <a:cs typeface="Arial"/>
            </a:endParaRPr>
          </a:p>
          <a:p>
            <a:pPr marL="31750" marR="266065">
              <a:lnSpc>
                <a:spcPts val="1030"/>
              </a:lnSpc>
              <a:spcBef>
                <a:spcPts val="5"/>
              </a:spcBef>
            </a:pPr>
            <a:r>
              <a:rPr lang="es-ES" sz="1200" dirty="0">
                <a:latin typeface="Arial"/>
                <a:cs typeface="Arial"/>
              </a:rPr>
              <a:t>Mientras escucha, considere lo</a:t>
            </a:r>
            <a:r>
              <a:rPr lang="es-ES" sz="1200" spc="-6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siguiente:</a:t>
            </a:r>
            <a:endParaRPr lang="es-ES" sz="1200" dirty="0">
              <a:latin typeface="Arial"/>
              <a:cs typeface="Arial"/>
            </a:endParaRPr>
          </a:p>
          <a:p>
            <a:pPr marL="31750">
              <a:lnSpc>
                <a:spcPts val="919"/>
              </a:lnSpc>
            </a:pPr>
            <a:r>
              <a:rPr lang="es-ES" sz="1200" dirty="0">
                <a:latin typeface="Arial"/>
                <a:cs typeface="Arial"/>
              </a:rPr>
              <a:t>¿Cómo </a:t>
            </a:r>
            <a:r>
              <a:rPr lang="es-ES" sz="1200" spc="-5" dirty="0">
                <a:latin typeface="Arial"/>
                <a:cs typeface="Arial"/>
              </a:rPr>
              <a:t>nos llama Dios </a:t>
            </a:r>
            <a:r>
              <a:rPr lang="es-ES" sz="1200" dirty="0">
                <a:latin typeface="Arial"/>
                <a:cs typeface="Arial"/>
              </a:rPr>
              <a:t>a caminar</a:t>
            </a:r>
            <a:r>
              <a:rPr lang="es-ES" sz="1200" spc="-3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como </a:t>
            </a:r>
            <a:r>
              <a:rPr lang="es-ES" sz="1200" spc="-5" dirty="0">
                <a:latin typeface="Arial"/>
                <a:cs typeface="Arial"/>
              </a:rPr>
              <a:t>comunidad </a:t>
            </a:r>
            <a:r>
              <a:rPr lang="es-ES" sz="1200" dirty="0">
                <a:latin typeface="Arial"/>
                <a:cs typeface="Arial"/>
              </a:rPr>
              <a:t>centrada </a:t>
            </a:r>
            <a:r>
              <a:rPr lang="es-ES" sz="1200" spc="-5" dirty="0">
                <a:latin typeface="Arial"/>
                <a:cs typeface="Arial"/>
              </a:rPr>
              <a:t>en la </a:t>
            </a:r>
            <a:r>
              <a:rPr lang="es-ES" sz="1200" dirty="0">
                <a:latin typeface="Arial"/>
                <a:cs typeface="Arial"/>
              </a:rPr>
              <a:t>misión </a:t>
            </a:r>
            <a:r>
              <a:rPr lang="es-ES" sz="1200" spc="-5" dirty="0">
                <a:latin typeface="Arial"/>
                <a:cs typeface="Arial"/>
              </a:rPr>
              <a:t>de proclamar el Evangelio de </a:t>
            </a:r>
            <a:r>
              <a:rPr lang="es-ES" sz="1200" dirty="0">
                <a:latin typeface="Arial"/>
                <a:cs typeface="Arial"/>
              </a:rPr>
              <a:t>Cristo </a:t>
            </a:r>
            <a:r>
              <a:rPr lang="es-ES" sz="1200" spc="-5" dirty="0">
                <a:latin typeface="Arial"/>
                <a:cs typeface="Arial"/>
              </a:rPr>
              <a:t>de </a:t>
            </a:r>
            <a:r>
              <a:rPr lang="es-ES" sz="1200" dirty="0">
                <a:latin typeface="Arial"/>
                <a:cs typeface="Arial"/>
              </a:rPr>
              <a:t>manera más</a:t>
            </a:r>
            <a:r>
              <a:rPr lang="es-ES" sz="1200" spc="-2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eficaz?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AD4A3-A94F-44F1-A42B-84BA72F1EA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28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9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07:18:46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s-ES" sz="800" dirty="0">
              <a:latin typeface="Arial"/>
              <a:cs typeface="Arial"/>
            </a:endParaRPr>
          </a:p>
          <a:p>
            <a:pPr marL="31750" marR="50165">
              <a:lnSpc>
                <a:spcPct val="100000"/>
              </a:lnSpc>
              <a:spcBef>
                <a:spcPts val="440"/>
              </a:spcBef>
            </a:pPr>
            <a:r>
              <a:rPr lang="es-ES" sz="1200" spc="-5" dirty="0">
                <a:latin typeface="Arial"/>
                <a:cs typeface="Arial"/>
              </a:rPr>
              <a:t>Revisamos los objetivos establecidos del </a:t>
            </a:r>
            <a:r>
              <a:rPr lang="es-ES" sz="1200" spc="-15" dirty="0">
                <a:latin typeface="Arial"/>
                <a:cs typeface="Arial"/>
              </a:rPr>
              <a:t>curso.  </a:t>
            </a:r>
          </a:p>
          <a:p>
            <a:pPr marL="31750" marR="50165">
              <a:lnSpc>
                <a:spcPct val="100000"/>
              </a:lnSpc>
              <a:spcBef>
                <a:spcPts val="440"/>
              </a:spcBef>
            </a:pPr>
            <a:r>
              <a:rPr lang="es-ES" sz="1200" spc="-5" dirty="0">
                <a:latin typeface="Arial"/>
                <a:cs typeface="Arial"/>
              </a:rPr>
              <a:t>Experimentar </a:t>
            </a:r>
            <a:r>
              <a:rPr lang="es-ES" sz="1200" dirty="0">
                <a:latin typeface="Arial"/>
                <a:cs typeface="Arial"/>
              </a:rPr>
              <a:t>formas </a:t>
            </a:r>
            <a:r>
              <a:rPr lang="es-ES" sz="1200" spc="-5" dirty="0">
                <a:latin typeface="Arial"/>
                <a:cs typeface="Arial"/>
              </a:rPr>
              <a:t>de liderar utilizando los principios de encuentro, escucha, discernimiento, participación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responsabilidad. </a:t>
            </a:r>
          </a:p>
          <a:p>
            <a:pPr marL="31750" marR="50165">
              <a:lnSpc>
                <a:spcPct val="100000"/>
              </a:lnSpc>
              <a:spcBef>
                <a:spcPts val="440"/>
              </a:spcBef>
            </a:pPr>
            <a:r>
              <a:rPr lang="es-ES" sz="1200" spc="-5" dirty="0">
                <a:latin typeface="Arial"/>
                <a:cs typeface="Arial"/>
              </a:rPr>
              <a:t>Integrar los principios del  liderazgo sinodal en la cultura de liderazgo de </a:t>
            </a:r>
            <a:r>
              <a:rPr lang="es-ES" sz="1200" dirty="0">
                <a:latin typeface="Arial"/>
                <a:cs typeface="Arial"/>
              </a:rPr>
              <a:t>su</a:t>
            </a:r>
            <a:r>
              <a:rPr lang="es-ES" sz="1200" spc="-5" dirty="0">
                <a:latin typeface="Arial"/>
                <a:cs typeface="Arial"/>
              </a:rPr>
              <a:t> organización.</a:t>
            </a:r>
            <a:endParaRPr lang="es-ES" sz="1200" dirty="0">
              <a:latin typeface="Arial"/>
              <a:cs typeface="Arial"/>
            </a:endParaRPr>
          </a:p>
          <a:p>
            <a:pPr marL="31750" marR="133985">
              <a:lnSpc>
                <a:spcPts val="980"/>
              </a:lnSpc>
              <a:spcBef>
                <a:spcPts val="50"/>
              </a:spcBef>
            </a:pPr>
            <a:r>
              <a:rPr lang="es-ES" sz="1200" spc="-5" dirty="0">
                <a:latin typeface="Arial"/>
                <a:cs typeface="Arial"/>
              </a:rPr>
              <a:t>Experimentar esta </a:t>
            </a:r>
            <a:r>
              <a:rPr lang="es-ES" sz="1200" dirty="0">
                <a:latin typeface="Arial"/>
                <a:cs typeface="Arial"/>
              </a:rPr>
              <a:t>formación </a:t>
            </a:r>
            <a:r>
              <a:rPr lang="es-ES" sz="1200" spc="-5" dirty="0">
                <a:latin typeface="Arial"/>
                <a:cs typeface="Arial"/>
              </a:rPr>
              <a:t>en liderazgo </a:t>
            </a:r>
            <a:r>
              <a:rPr lang="es-ES" sz="1200" dirty="0">
                <a:latin typeface="Arial"/>
                <a:cs typeface="Arial"/>
              </a:rPr>
              <a:t>y,  </a:t>
            </a:r>
            <a:r>
              <a:rPr lang="es-ES" sz="1200" spc="-5" dirty="0">
                <a:latin typeface="Arial"/>
                <a:cs typeface="Arial"/>
              </a:rPr>
              <a:t>posiblemente, </a:t>
            </a:r>
            <a:r>
              <a:rPr lang="es-ES" sz="1200" dirty="0">
                <a:latin typeface="Arial"/>
                <a:cs typeface="Arial"/>
              </a:rPr>
              <a:t>replicarla </a:t>
            </a:r>
            <a:r>
              <a:rPr lang="es-ES" sz="1200" spc="-5" dirty="0">
                <a:latin typeface="Arial"/>
                <a:cs typeface="Arial"/>
              </a:rPr>
              <a:t>dentro </a:t>
            </a:r>
            <a:r>
              <a:rPr lang="es-ES" sz="1200" dirty="0">
                <a:latin typeface="Arial"/>
                <a:cs typeface="Arial"/>
              </a:rPr>
              <a:t>de su</a:t>
            </a:r>
            <a:r>
              <a:rPr lang="es-ES" sz="1200" spc="-40" dirty="0">
                <a:latin typeface="Arial"/>
                <a:cs typeface="Arial"/>
              </a:rPr>
              <a:t> </a:t>
            </a:r>
            <a:r>
              <a:rPr lang="es-ES" sz="1200" spc="-10" dirty="0">
                <a:latin typeface="Arial"/>
                <a:cs typeface="Arial"/>
              </a:rPr>
              <a:t>red.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AD4A3-A94F-44F1-A42B-84BA72F1EA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15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9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07:18:46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s-ES" sz="800" dirty="0">
              <a:latin typeface="Arial"/>
              <a:cs typeface="Arial"/>
            </a:endParaRPr>
          </a:p>
          <a:p>
            <a:pPr marL="31750" marR="104775">
              <a:lnSpc>
                <a:spcPts val="980"/>
              </a:lnSpc>
              <a:spcBef>
                <a:spcPts val="505"/>
              </a:spcBef>
            </a:pPr>
            <a:r>
              <a:rPr lang="es-ES" sz="1200" spc="-5" dirty="0">
                <a:latin typeface="Arial"/>
                <a:cs typeface="Arial"/>
              </a:rPr>
              <a:t>Haremos hincapié </a:t>
            </a:r>
            <a:r>
              <a:rPr lang="es-ES" sz="1200" dirty="0">
                <a:latin typeface="Arial"/>
                <a:cs typeface="Arial"/>
              </a:rPr>
              <a:t>en </a:t>
            </a:r>
            <a:r>
              <a:rPr lang="es-ES" sz="1200" spc="-5" dirty="0">
                <a:latin typeface="Arial"/>
                <a:cs typeface="Arial"/>
              </a:rPr>
              <a:t>QUÉ </a:t>
            </a:r>
            <a:r>
              <a:rPr lang="es-ES" sz="1200" dirty="0">
                <a:latin typeface="Arial"/>
                <a:cs typeface="Arial"/>
              </a:rPr>
              <a:t>es la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  </a:t>
            </a:r>
            <a:r>
              <a:rPr lang="es-ES" sz="1200" dirty="0">
                <a:latin typeface="Arial"/>
                <a:cs typeface="Arial"/>
              </a:rPr>
              <a:t>(el tema </a:t>
            </a:r>
            <a:r>
              <a:rPr lang="es-ES" sz="1200" spc="-5" dirty="0">
                <a:latin typeface="Arial"/>
                <a:cs typeface="Arial"/>
              </a:rPr>
              <a:t>del diálogo </a:t>
            </a:r>
            <a:r>
              <a:rPr lang="es-ES" sz="1200" dirty="0">
                <a:latin typeface="Arial"/>
                <a:cs typeface="Arial"/>
              </a:rPr>
              <a:t>y el </a:t>
            </a:r>
            <a:r>
              <a:rPr lang="es-ES" sz="1200" spc="-5" dirty="0">
                <a:latin typeface="Arial"/>
                <a:cs typeface="Arial"/>
              </a:rPr>
              <a:t>discernimiento) </a:t>
            </a:r>
            <a:r>
              <a:rPr lang="es-ES" sz="1200" dirty="0">
                <a:latin typeface="Arial"/>
                <a:cs typeface="Arial"/>
              </a:rPr>
              <a:t>y  </a:t>
            </a:r>
            <a:r>
              <a:rPr lang="es-ES" sz="1200" spc="-5" dirty="0">
                <a:latin typeface="Arial"/>
                <a:cs typeface="Arial"/>
              </a:rPr>
              <a:t>CÓMO </a:t>
            </a:r>
            <a:r>
              <a:rPr lang="es-ES" sz="1200" dirty="0">
                <a:latin typeface="Arial"/>
                <a:cs typeface="Arial"/>
              </a:rPr>
              <a:t>se </a:t>
            </a:r>
            <a:r>
              <a:rPr lang="es-ES" sz="1200" spc="-5" dirty="0">
                <a:latin typeface="Arial"/>
                <a:cs typeface="Arial"/>
              </a:rPr>
              <a:t>practica la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(elementos  clave de </a:t>
            </a:r>
            <a:r>
              <a:rPr lang="es-ES" sz="1200" spc="-5" dirty="0">
                <a:latin typeface="Arial"/>
                <a:cs typeface="Arial"/>
              </a:rPr>
              <a:t>la</a:t>
            </a:r>
            <a:r>
              <a:rPr lang="es-ES" sz="1200" spc="-20" dirty="0">
                <a:latin typeface="Arial"/>
                <a:cs typeface="Arial"/>
              </a:rPr>
              <a:t>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).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AD4A3-A94F-44F1-A42B-84BA72F1EA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65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80" dirty="0">
                <a:latin typeface="Arial"/>
                <a:cs typeface="Arial"/>
              </a:rPr>
              <a:t> </a:t>
            </a:r>
            <a:r>
              <a:rPr lang="es-ES" sz="800" b="1" i="1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3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07:18:46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latin typeface="Arial"/>
                <a:cs typeface="Arial"/>
              </a:rPr>
              <a:t>El </a:t>
            </a:r>
            <a:r>
              <a:rPr lang="es-ES" sz="1200" spc="-5" dirty="0">
                <a:latin typeface="Arial"/>
                <a:cs typeface="Arial"/>
              </a:rPr>
              <a:t>proceso </a:t>
            </a:r>
            <a:r>
              <a:rPr lang="es-ES" sz="1200" dirty="0">
                <a:latin typeface="Arial"/>
                <a:cs typeface="Arial"/>
              </a:rPr>
              <a:t>sinodal </a:t>
            </a:r>
            <a:r>
              <a:rPr lang="es-ES" sz="1200" spc="-5" dirty="0">
                <a:latin typeface="Arial"/>
                <a:cs typeface="Arial"/>
              </a:rPr>
              <a:t>representa una </a:t>
            </a:r>
            <a:r>
              <a:rPr lang="es-ES" sz="1200" dirty="0">
                <a:latin typeface="Arial"/>
                <a:cs typeface="Arial"/>
              </a:rPr>
              <a:t>forma de ser </a:t>
            </a:r>
            <a:r>
              <a:rPr lang="es-ES" sz="1200" spc="-5" dirty="0">
                <a:latin typeface="Arial"/>
                <a:cs typeface="Arial"/>
              </a:rPr>
              <a:t>Iglesia: Comunión </a:t>
            </a:r>
            <a:r>
              <a:rPr lang="es-ES" sz="1200" dirty="0">
                <a:latin typeface="Arial"/>
                <a:cs typeface="Arial"/>
              </a:rPr>
              <a:t>(caminar </a:t>
            </a:r>
            <a:r>
              <a:rPr lang="es-ES" sz="1200" spc="-5" dirty="0">
                <a:latin typeface="Arial"/>
                <a:cs typeface="Arial"/>
              </a:rPr>
              <a:t>juntos)  </a:t>
            </a:r>
            <a:r>
              <a:rPr lang="es-ES" sz="1200" dirty="0">
                <a:latin typeface="Arial"/>
                <a:cs typeface="Arial"/>
              </a:rPr>
              <a:t>Participación </a:t>
            </a:r>
            <a:r>
              <a:rPr lang="es-ES" sz="1200" spc="-5" dirty="0">
                <a:latin typeface="Arial"/>
                <a:cs typeface="Arial"/>
              </a:rPr>
              <a:t>(corresponsabilidad)</a:t>
            </a:r>
            <a:r>
              <a:rPr lang="es-ES" sz="1200" spc="-15" dirty="0">
                <a:latin typeface="Arial"/>
                <a:cs typeface="Arial"/>
              </a:rPr>
              <a:t> Misión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latin typeface="Arial"/>
                <a:cs typeface="Arial"/>
              </a:rPr>
              <a:t>El </a:t>
            </a:r>
            <a:r>
              <a:rPr lang="es-ES" sz="1200" spc="-5" dirty="0">
                <a:latin typeface="Arial"/>
                <a:cs typeface="Arial"/>
              </a:rPr>
              <a:t>objetivo es discernir </a:t>
            </a:r>
            <a:r>
              <a:rPr lang="es-ES" sz="1200" dirty="0">
                <a:latin typeface="Arial"/>
                <a:cs typeface="Arial"/>
              </a:rPr>
              <a:t>e </a:t>
            </a:r>
            <a:r>
              <a:rPr lang="es-ES" sz="1200" spc="-5" dirty="0">
                <a:latin typeface="Arial"/>
                <a:cs typeface="Arial"/>
              </a:rPr>
              <a:t>identificar las</a:t>
            </a:r>
            <a:r>
              <a:rPr lang="es-ES" sz="1200" spc="-4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formas </a:t>
            </a:r>
            <a:r>
              <a:rPr lang="es-ES" sz="1200" spc="-5" dirty="0">
                <a:latin typeface="Arial"/>
                <a:cs typeface="Arial"/>
              </a:rPr>
              <a:t>en que el </a:t>
            </a:r>
            <a:r>
              <a:rPr lang="es-ES" sz="1200" dirty="0">
                <a:latin typeface="Arial"/>
                <a:cs typeface="Arial"/>
              </a:rPr>
              <a:t>Espíritu Santo ya </a:t>
            </a:r>
            <a:r>
              <a:rPr lang="es-ES" sz="1200" spc="-5" dirty="0">
                <a:latin typeface="Arial"/>
                <a:cs typeface="Arial"/>
              </a:rPr>
              <a:t>está</a:t>
            </a:r>
            <a:r>
              <a:rPr lang="es-ES" sz="1200" spc="-7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obrando entre nosotros, identificar lo que puede</a:t>
            </a:r>
            <a:r>
              <a:rPr lang="es-ES" sz="1200" spc="-4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faltar,</a:t>
            </a:r>
            <a:r>
              <a:rPr lang="es-ES" sz="1200" spc="-5" dirty="0">
                <a:latin typeface="Arial"/>
                <a:cs typeface="Arial"/>
              </a:rPr>
              <a:t> quiénes pueden no estar presentes </a:t>
            </a:r>
            <a:r>
              <a:rPr lang="es-ES" sz="1200" dirty="0">
                <a:latin typeface="Arial"/>
                <a:cs typeface="Arial"/>
              </a:rPr>
              <a:t>y a </a:t>
            </a:r>
            <a:r>
              <a:rPr lang="es-ES" sz="1200" spc="-5" dirty="0">
                <a:latin typeface="Arial"/>
                <a:cs typeface="Arial"/>
              </a:rPr>
              <a:t>quiénes debemos </a:t>
            </a:r>
            <a:r>
              <a:rPr lang="es-ES" sz="1200" dirty="0">
                <a:latin typeface="Arial"/>
                <a:cs typeface="Arial"/>
              </a:rPr>
              <a:t>escuchar </a:t>
            </a:r>
            <a:r>
              <a:rPr lang="es-ES" sz="1200" spc="-5" dirty="0">
                <a:latin typeface="Arial"/>
                <a:cs typeface="Arial"/>
              </a:rPr>
              <a:t>para avanzar en la </a:t>
            </a:r>
            <a:r>
              <a:rPr lang="es-ES" sz="1200" dirty="0">
                <a:latin typeface="Arial"/>
                <a:cs typeface="Arial"/>
              </a:rPr>
              <a:t>fe.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latin typeface="Arial"/>
                <a:cs typeface="Arial"/>
              </a:rPr>
              <a:t>Mientras </a:t>
            </a:r>
            <a:r>
              <a:rPr lang="es-ES" sz="1200" spc="-5" dirty="0">
                <a:latin typeface="Arial"/>
                <a:cs typeface="Arial"/>
              </a:rPr>
              <a:t>escucha, </a:t>
            </a:r>
            <a:r>
              <a:rPr lang="es-ES" sz="1200" dirty="0">
                <a:latin typeface="Arial"/>
                <a:cs typeface="Arial"/>
              </a:rPr>
              <a:t>considere lo  </a:t>
            </a:r>
            <a:r>
              <a:rPr lang="es-ES" sz="1200" spc="-5" dirty="0">
                <a:latin typeface="Arial"/>
                <a:cs typeface="Arial"/>
              </a:rPr>
              <a:t>siguiente: ¿Cómo nos llama Dios </a:t>
            </a:r>
            <a:r>
              <a:rPr lang="es-ES" sz="1200" dirty="0">
                <a:latin typeface="Arial"/>
                <a:cs typeface="Arial"/>
              </a:rPr>
              <a:t>a caminar como </a:t>
            </a:r>
            <a:r>
              <a:rPr lang="es-ES" sz="1200" spc="-5" dirty="0">
                <a:latin typeface="Arial"/>
                <a:cs typeface="Arial"/>
              </a:rPr>
              <a:t>comunidad </a:t>
            </a:r>
            <a:r>
              <a:rPr lang="es-ES" sz="1200" dirty="0">
                <a:latin typeface="Arial"/>
                <a:cs typeface="Arial"/>
              </a:rPr>
              <a:t>centrada </a:t>
            </a:r>
            <a:r>
              <a:rPr lang="es-ES" sz="1200" spc="-5" dirty="0">
                <a:latin typeface="Arial"/>
                <a:cs typeface="Arial"/>
              </a:rPr>
              <a:t>en la misión de proclamar el Evangelio de Cristo de </a:t>
            </a:r>
            <a:r>
              <a:rPr lang="es-ES" sz="1200" dirty="0">
                <a:latin typeface="Arial"/>
                <a:cs typeface="Arial"/>
              </a:rPr>
              <a:t>manera  más</a:t>
            </a:r>
            <a:r>
              <a:rPr lang="es-ES" sz="1200" spc="-5" dirty="0">
                <a:latin typeface="Arial"/>
                <a:cs typeface="Arial"/>
              </a:rPr>
              <a:t> eficaz?</a:t>
            </a:r>
            <a:endParaRPr lang="es-ES" sz="12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AD4A3-A94F-44F1-A42B-84BA72F1EA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5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07:18:46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s-ES" sz="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39"/>
              </a:spcBef>
            </a:pPr>
            <a:r>
              <a:rPr lang="es-ES" sz="1200" spc="-5" dirty="0">
                <a:latin typeface="Arial"/>
                <a:cs typeface="Arial"/>
              </a:rPr>
              <a:t>Explique brevemente los temas </a:t>
            </a:r>
            <a:r>
              <a:rPr lang="es-ES" sz="1200" dirty="0">
                <a:latin typeface="Arial"/>
                <a:cs typeface="Arial"/>
              </a:rPr>
              <a:t>restantes </a:t>
            </a:r>
            <a:r>
              <a:rPr lang="es-ES" sz="1200" spc="-5" dirty="0">
                <a:latin typeface="Arial"/>
                <a:cs typeface="Arial"/>
              </a:rPr>
              <a:t>que </a:t>
            </a:r>
            <a:r>
              <a:rPr lang="es-ES" sz="1200" dirty="0">
                <a:latin typeface="Arial"/>
                <a:cs typeface="Arial"/>
              </a:rPr>
              <a:t>se tratarán </a:t>
            </a:r>
            <a:r>
              <a:rPr lang="es-ES" sz="1200" spc="-5" dirty="0">
                <a:latin typeface="Arial"/>
                <a:cs typeface="Arial"/>
              </a:rPr>
              <a:t>en </a:t>
            </a:r>
            <a:r>
              <a:rPr lang="es-ES" sz="1200" dirty="0">
                <a:latin typeface="Arial"/>
                <a:cs typeface="Arial"/>
              </a:rPr>
              <a:t>el curso, </a:t>
            </a:r>
            <a:r>
              <a:rPr lang="es-ES" sz="1200" spc="-5" dirty="0">
                <a:latin typeface="Arial"/>
                <a:cs typeface="Arial"/>
              </a:rPr>
              <a:t>así </a:t>
            </a:r>
            <a:r>
              <a:rPr lang="es-ES" sz="1200" dirty="0">
                <a:latin typeface="Arial"/>
                <a:cs typeface="Arial"/>
              </a:rPr>
              <a:t>como </a:t>
            </a:r>
            <a:r>
              <a:rPr lang="es-ES" sz="1200" spc="-5" dirty="0">
                <a:latin typeface="Arial"/>
                <a:cs typeface="Arial"/>
              </a:rPr>
              <a:t>el objetivo de </a:t>
            </a:r>
            <a:r>
              <a:rPr lang="es-ES" sz="1200" dirty="0">
                <a:latin typeface="Arial"/>
                <a:cs typeface="Arial"/>
              </a:rPr>
              <a:t>cada </a:t>
            </a:r>
            <a:r>
              <a:rPr lang="es-ES" sz="1200" spc="-5" dirty="0">
                <a:latin typeface="Arial"/>
                <a:cs typeface="Arial"/>
              </a:rPr>
              <a:t>uno de ellos. </a:t>
            </a:r>
          </a:p>
          <a:p>
            <a:pPr marL="12700" marR="5080">
              <a:lnSpc>
                <a:spcPct val="100000"/>
              </a:lnSpc>
              <a:spcBef>
                <a:spcPts val="439"/>
              </a:spcBef>
            </a:pPr>
            <a:r>
              <a:rPr lang="es-ES" sz="1200" dirty="0">
                <a:latin typeface="Arial"/>
                <a:cs typeface="Arial"/>
              </a:rPr>
              <a:t>Escucha </a:t>
            </a:r>
            <a:r>
              <a:rPr lang="es-ES" sz="1200" spc="-5" dirty="0">
                <a:latin typeface="Arial"/>
                <a:cs typeface="Arial"/>
              </a:rPr>
              <a:t>activa:  comprenderse </a:t>
            </a:r>
            <a:r>
              <a:rPr lang="es-ES" sz="1200" dirty="0">
                <a:latin typeface="Arial"/>
                <a:cs typeface="Arial"/>
              </a:rPr>
              <a:t>mejor </a:t>
            </a:r>
            <a:r>
              <a:rPr lang="es-ES" sz="1200" spc="-5" dirty="0">
                <a:latin typeface="Arial"/>
                <a:cs typeface="Arial"/>
              </a:rPr>
              <a:t>unas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otras </a:t>
            </a:r>
            <a:r>
              <a:rPr lang="es-ES" sz="1200" dirty="0">
                <a:latin typeface="Arial"/>
                <a:cs typeface="Arial"/>
              </a:rPr>
              <a:t>a través </a:t>
            </a:r>
            <a:r>
              <a:rPr lang="es-ES" sz="1200" spc="-5" dirty="0">
                <a:latin typeface="Arial"/>
                <a:cs typeface="Arial"/>
              </a:rPr>
              <a:t>de la escucha, </a:t>
            </a:r>
            <a:r>
              <a:rPr lang="es-ES" sz="1200" dirty="0">
                <a:latin typeface="Arial"/>
                <a:cs typeface="Arial"/>
              </a:rPr>
              <a:t>sin </a:t>
            </a:r>
            <a:r>
              <a:rPr lang="es-ES" sz="1200" spc="-5" dirty="0">
                <a:latin typeface="Arial"/>
                <a:cs typeface="Arial"/>
              </a:rPr>
              <a:t>emitir juicios.</a:t>
            </a:r>
            <a:endParaRPr lang="es-ES" sz="12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spc="-5" dirty="0">
                <a:latin typeface="Arial"/>
                <a:cs typeface="Arial"/>
              </a:rPr>
              <a:t>Discernimiento comunitario </a:t>
            </a:r>
            <a:r>
              <a:rPr lang="es-ES" sz="1200" dirty="0">
                <a:latin typeface="Arial"/>
                <a:cs typeface="Arial"/>
              </a:rPr>
              <a:t>y participación en la toma</a:t>
            </a:r>
            <a:r>
              <a:rPr lang="es-ES" sz="1200" spc="-1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de decisiones: experimentar </a:t>
            </a:r>
            <a:r>
              <a:rPr lang="es-ES" sz="1200" dirty="0">
                <a:latin typeface="Arial"/>
                <a:cs typeface="Arial"/>
              </a:rPr>
              <a:t>el </a:t>
            </a:r>
            <a:r>
              <a:rPr lang="es-ES" sz="1200" spc="-5" dirty="0">
                <a:latin typeface="Arial"/>
                <a:cs typeface="Arial"/>
              </a:rPr>
              <a:t>movimiento del </a:t>
            </a:r>
            <a:r>
              <a:rPr lang="es-ES" sz="1200" dirty="0">
                <a:latin typeface="Arial"/>
                <a:cs typeface="Arial"/>
              </a:rPr>
              <a:t>Espíritu Santo que </a:t>
            </a:r>
            <a:r>
              <a:rPr lang="es-ES" sz="1200" spc="-5" dirty="0">
                <a:latin typeface="Arial"/>
                <a:cs typeface="Arial"/>
              </a:rPr>
              <a:t>gu</a:t>
            </a:r>
            <a:r>
              <a:rPr lang="es-ES"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s-ES" sz="1200" spc="-5" dirty="0">
                <a:latin typeface="Arial"/>
                <a:cs typeface="Arial"/>
              </a:rPr>
              <a:t>a  nuestras </a:t>
            </a:r>
            <a:r>
              <a:rPr lang="es-ES" sz="1200" dirty="0">
                <a:latin typeface="Arial"/>
                <a:cs typeface="Arial"/>
              </a:rPr>
              <a:t>conversaciones en </a:t>
            </a:r>
            <a:r>
              <a:rPr lang="es-ES" sz="1200" spc="-5" dirty="0">
                <a:latin typeface="Arial"/>
                <a:cs typeface="Arial"/>
              </a:rPr>
              <a:t>grupo. </a:t>
            </a:r>
          </a:p>
          <a:p>
            <a:pPr marL="127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spc="-5" dirty="0">
                <a:latin typeface="Arial"/>
                <a:cs typeface="Arial"/>
              </a:rPr>
              <a:t>Caminos hacia </a:t>
            </a:r>
            <a:r>
              <a:rPr lang="es-ES" sz="1200" dirty="0">
                <a:latin typeface="Arial"/>
                <a:cs typeface="Arial"/>
              </a:rPr>
              <a:t>la transformación: tomar conciencia </a:t>
            </a:r>
            <a:r>
              <a:rPr lang="es-ES" sz="1200" spc="-5" dirty="0">
                <a:latin typeface="Arial"/>
                <a:cs typeface="Arial"/>
              </a:rPr>
              <a:t>de nuestros prejuicios </a:t>
            </a:r>
            <a:r>
              <a:rPr lang="es-ES" sz="1200" dirty="0">
                <a:latin typeface="Arial"/>
                <a:cs typeface="Arial"/>
              </a:rPr>
              <a:t>y suposiciones </a:t>
            </a:r>
            <a:r>
              <a:rPr lang="es-ES" sz="1200" spc="-5" dirty="0">
                <a:latin typeface="Arial"/>
                <a:cs typeface="Arial"/>
              </a:rPr>
              <a:t>para</a:t>
            </a:r>
            <a:r>
              <a:rPr lang="es-ES" sz="1200" spc="-7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lograr una </a:t>
            </a:r>
            <a:r>
              <a:rPr lang="es-ES" sz="1200" dirty="0">
                <a:latin typeface="Arial"/>
                <a:cs typeface="Arial"/>
              </a:rPr>
              <a:t>mayor claridad en </a:t>
            </a:r>
            <a:r>
              <a:rPr lang="es-ES" sz="1200" spc="-5" dirty="0">
                <a:latin typeface="Arial"/>
                <a:cs typeface="Arial"/>
              </a:rPr>
              <a:t>la </a:t>
            </a:r>
            <a:r>
              <a:rPr lang="es-ES" sz="1200" dirty="0">
                <a:latin typeface="Arial"/>
                <a:cs typeface="Arial"/>
              </a:rPr>
              <a:t>comunicación.  </a:t>
            </a:r>
          </a:p>
          <a:p>
            <a:pPr marL="127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spc="-5" dirty="0">
                <a:latin typeface="Arial"/>
                <a:cs typeface="Arial"/>
              </a:rPr>
              <a:t>Liderazgo adaptativo: Reflexionar </a:t>
            </a:r>
            <a:r>
              <a:rPr lang="es-ES" sz="1200" dirty="0">
                <a:latin typeface="Arial"/>
                <a:cs typeface="Arial"/>
              </a:rPr>
              <a:t>sobre</a:t>
            </a:r>
            <a:r>
              <a:rPr lang="es-ES" sz="1200" spc="-2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cómo las líderes pueden abordar desafíos complejos y crear nuevos enfoques.</a:t>
            </a:r>
            <a:r>
              <a:rPr lang="es-ES" sz="1200" spc="-5" dirty="0">
                <a:latin typeface="Arial"/>
                <a:cs typeface="Arial"/>
              </a:rPr>
              <a:t> </a:t>
            </a:r>
          </a:p>
          <a:p>
            <a:pPr marL="127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latin typeface="Arial"/>
                <a:cs typeface="Arial"/>
              </a:rPr>
              <a:t>Tender </a:t>
            </a:r>
            <a:r>
              <a:rPr lang="es-ES" sz="1200" spc="-5" dirty="0">
                <a:latin typeface="Arial"/>
                <a:cs typeface="Arial"/>
              </a:rPr>
              <a:t>puentes entre comunidades diversas:  comprender las implicaciones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la </a:t>
            </a:r>
            <a:r>
              <a:rPr lang="es-ES" sz="1200" dirty="0">
                <a:latin typeface="Arial"/>
                <a:cs typeface="Arial"/>
              </a:rPr>
              <a:t>rica contribución </a:t>
            </a:r>
            <a:r>
              <a:rPr lang="es-ES" sz="1200" spc="-5" dirty="0">
                <a:latin typeface="Arial"/>
                <a:cs typeface="Arial"/>
              </a:rPr>
              <a:t>de la diversidad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las</a:t>
            </a:r>
            <a:r>
              <a:rPr lang="es-ES" sz="1200" spc="-5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diferencias.</a:t>
            </a:r>
            <a:endParaRPr lang="es-ES" sz="1200" dirty="0">
              <a:latin typeface="Arial"/>
              <a:cs typeface="Arial"/>
            </a:endParaRPr>
          </a:p>
          <a:p>
            <a:pPr marL="12700">
              <a:lnSpc>
                <a:spcPts val="1000"/>
              </a:lnSpc>
            </a:pP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AD4A3-A94F-44F1-A42B-84BA72F1EA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98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07:18:47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s-ES" sz="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39"/>
              </a:spcBef>
            </a:pPr>
            <a:r>
              <a:rPr lang="es-ES" sz="1200" dirty="0">
                <a:latin typeface="Arial"/>
                <a:cs typeface="Arial"/>
              </a:rPr>
              <a:t>En sus </a:t>
            </a:r>
            <a:r>
              <a:rPr lang="es-ES" sz="1200" spc="-5" dirty="0">
                <a:latin typeface="Arial"/>
                <a:cs typeface="Arial"/>
              </a:rPr>
              <a:t>grupos peque</a:t>
            </a:r>
            <a:r>
              <a:rPr lang="es-ES"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ños</a:t>
            </a:r>
            <a:r>
              <a:rPr lang="es-ES" sz="1200" spc="-5" dirty="0">
                <a:latin typeface="Arial"/>
                <a:cs typeface="Arial"/>
              </a:rPr>
              <a:t>, compartan lo que  han </a:t>
            </a:r>
            <a:r>
              <a:rPr lang="es-ES" sz="1200" dirty="0">
                <a:latin typeface="Arial"/>
                <a:cs typeface="Arial"/>
              </a:rPr>
              <a:t>escuchado sobre </a:t>
            </a:r>
            <a:r>
              <a:rPr lang="es-ES" sz="1200" spc="-5" dirty="0">
                <a:latin typeface="Arial"/>
                <a:cs typeface="Arial"/>
              </a:rPr>
              <a:t>los </a:t>
            </a:r>
            <a:r>
              <a:rPr lang="es-ES" sz="1200" dirty="0">
                <a:latin typeface="Arial"/>
                <a:cs typeface="Arial"/>
              </a:rPr>
              <a:t>temas, </a:t>
            </a:r>
            <a:r>
              <a:rPr lang="es-ES" sz="1200" spc="-5" dirty="0">
                <a:latin typeface="Arial"/>
                <a:cs typeface="Arial"/>
              </a:rPr>
              <a:t>los objetivos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los </a:t>
            </a:r>
            <a:r>
              <a:rPr lang="es-ES" sz="1200" dirty="0">
                <a:latin typeface="Arial"/>
                <a:cs typeface="Arial"/>
              </a:rPr>
              <a:t>métodos de </a:t>
            </a:r>
            <a:r>
              <a:rPr lang="es-ES" sz="1200" spc="-5" dirty="0">
                <a:latin typeface="Arial"/>
                <a:cs typeface="Arial"/>
              </a:rPr>
              <a:t>la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. </a:t>
            </a:r>
            <a:r>
              <a:rPr lang="es-ES" sz="1200" dirty="0">
                <a:latin typeface="Arial"/>
                <a:cs typeface="Arial"/>
              </a:rPr>
              <a:t>Piensen </a:t>
            </a:r>
            <a:r>
              <a:rPr lang="es-ES" sz="1200" spc="-5" dirty="0">
                <a:latin typeface="Arial"/>
                <a:cs typeface="Arial"/>
              </a:rPr>
              <a:t>qué ideas quieren comunicar al grupo grande después de la </a:t>
            </a:r>
            <a:r>
              <a:rPr lang="es-ES" sz="1200" dirty="0">
                <a:latin typeface="Arial"/>
                <a:cs typeface="Arial"/>
              </a:rPr>
              <a:t>sesión </a:t>
            </a:r>
            <a:r>
              <a:rPr lang="es-ES" sz="1200" spc="-5" dirty="0">
                <a:latin typeface="Arial"/>
                <a:cs typeface="Arial"/>
              </a:rPr>
              <a:t>de debate. 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latin typeface="Arial"/>
                <a:cs typeface="Arial"/>
              </a:rPr>
              <a:t>Al</a:t>
            </a:r>
            <a:r>
              <a:rPr lang="es-ES" sz="1200" spc="-6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escuchar </a:t>
            </a:r>
            <a:r>
              <a:rPr lang="es-ES" sz="1200" dirty="0">
                <a:latin typeface="Arial"/>
                <a:cs typeface="Arial"/>
              </a:rPr>
              <a:t>cómo vamos a </a:t>
            </a:r>
            <a:r>
              <a:rPr lang="es-ES" sz="1200" spc="-5" dirty="0">
                <a:latin typeface="Arial"/>
                <a:cs typeface="Arial"/>
              </a:rPr>
              <a:t>interactuar unos </a:t>
            </a:r>
            <a:r>
              <a:rPr lang="es-ES" sz="1200" dirty="0">
                <a:latin typeface="Arial"/>
                <a:cs typeface="Arial"/>
              </a:rPr>
              <a:t>con</a:t>
            </a:r>
            <a:r>
              <a:rPr lang="es-ES" sz="1200" spc="-6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otros: </a:t>
            </a:r>
            <a:r>
              <a:rPr lang="es-ES"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ES" sz="1200" dirty="0">
                <a:latin typeface="Arial"/>
                <a:cs typeface="Arial"/>
              </a:rPr>
              <a:t>Qué </a:t>
            </a:r>
            <a:r>
              <a:rPr lang="es-ES" sz="1200" spc="-5" dirty="0">
                <a:latin typeface="Arial"/>
                <a:cs typeface="Arial"/>
              </a:rPr>
              <a:t>les entusiasma de lo que</a:t>
            </a:r>
            <a:r>
              <a:rPr lang="es-ES" sz="1200" spc="-6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han </a:t>
            </a:r>
            <a:r>
              <a:rPr lang="en-US" sz="1200" spc="-15" dirty="0" err="1">
                <a:latin typeface="Arial"/>
                <a:cs typeface="Arial"/>
              </a:rPr>
              <a:t>escuchado</a:t>
            </a:r>
            <a:r>
              <a:rPr lang="en-US" sz="1200" spc="-15" dirty="0">
                <a:latin typeface="Arial"/>
                <a:cs typeface="Arial"/>
              </a:rPr>
              <a:t>?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ES" sz="1200" dirty="0">
                <a:latin typeface="Arial"/>
                <a:cs typeface="Arial"/>
              </a:rPr>
              <a:t>Cuáles son </a:t>
            </a:r>
            <a:r>
              <a:rPr lang="es-ES" sz="1200" spc="-5" dirty="0">
                <a:latin typeface="Arial"/>
                <a:cs typeface="Arial"/>
              </a:rPr>
              <a:t>algunas de las</a:t>
            </a:r>
            <a:r>
              <a:rPr lang="es-ES" sz="1200" spc="-7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posibles limitaciones </a:t>
            </a:r>
            <a:r>
              <a:rPr lang="es-ES" sz="1200" dirty="0">
                <a:latin typeface="Arial"/>
                <a:cs typeface="Arial"/>
              </a:rPr>
              <a:t>o retos </a:t>
            </a:r>
            <a:r>
              <a:rPr lang="es-ES" sz="1200" spc="-5" dirty="0">
                <a:latin typeface="Arial"/>
                <a:cs typeface="Arial"/>
              </a:rPr>
              <a:t>de lo que han escuchado? </a:t>
            </a:r>
            <a:r>
              <a:rPr lang="es-ES" sz="1200" dirty="0">
                <a:latin typeface="Arial"/>
                <a:cs typeface="Arial"/>
              </a:rPr>
              <a:t>¿Qué </a:t>
            </a:r>
            <a:r>
              <a:rPr lang="es-ES" sz="1200" spc="-5" dirty="0">
                <a:latin typeface="Arial"/>
                <a:cs typeface="Arial"/>
              </a:rPr>
              <a:t>podría suponer un </a:t>
            </a:r>
            <a:r>
              <a:rPr lang="es-ES" sz="1200" dirty="0">
                <a:latin typeface="Arial"/>
                <a:cs typeface="Arial"/>
              </a:rPr>
              <a:t>reto </a:t>
            </a:r>
            <a:r>
              <a:rPr lang="es-ES" sz="1200" spc="-5" dirty="0">
                <a:latin typeface="Arial"/>
                <a:cs typeface="Arial"/>
              </a:rPr>
              <a:t>para ustedes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15" dirty="0">
                <a:latin typeface="Arial"/>
                <a:cs typeface="Arial"/>
              </a:rPr>
              <a:t>personalmente?</a:t>
            </a:r>
            <a:endParaRPr lang="es-ES"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39"/>
              </a:spcBef>
            </a:pPr>
            <a:endParaRPr lang="es-E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AD4A3-A94F-44F1-A42B-84BA72F1EA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77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9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07:18:48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s-ES" sz="800" dirty="0">
              <a:latin typeface="Arial"/>
              <a:cs typeface="Arial"/>
            </a:endParaRPr>
          </a:p>
          <a:p>
            <a:pPr marL="31750" marR="74295">
              <a:lnSpc>
                <a:spcPts val="980"/>
              </a:lnSpc>
              <a:spcBef>
                <a:spcPts val="505"/>
              </a:spcBef>
            </a:pPr>
            <a:r>
              <a:rPr lang="es-ES" sz="1200" spc="-5" dirty="0">
                <a:latin typeface="Arial"/>
                <a:cs typeface="Arial"/>
              </a:rPr>
              <a:t>Cierre la </a:t>
            </a:r>
            <a:r>
              <a:rPr lang="es-ES" sz="1200" dirty="0">
                <a:latin typeface="Arial"/>
                <a:cs typeface="Arial"/>
              </a:rPr>
              <a:t>sesión con </a:t>
            </a:r>
            <a:r>
              <a:rPr lang="es-ES" sz="1200" spc="-5" dirty="0">
                <a:latin typeface="Arial"/>
                <a:cs typeface="Arial"/>
              </a:rPr>
              <a:t>una sencilla oración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un </a:t>
            </a:r>
            <a:r>
              <a:rPr lang="es-ES" sz="1200" dirty="0">
                <a:latin typeface="Arial"/>
                <a:cs typeface="Arial"/>
              </a:rPr>
              <a:t>momento </a:t>
            </a:r>
            <a:r>
              <a:rPr lang="es-ES" sz="1200" spc="-5" dirty="0">
                <a:latin typeface="Arial"/>
                <a:cs typeface="Arial"/>
              </a:rPr>
              <a:t>para</a:t>
            </a:r>
            <a:r>
              <a:rPr lang="es-ES" sz="1200" spc="-1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compartir.</a:t>
            </a:r>
          </a:p>
          <a:p>
            <a:pPr marL="31750" marR="38100" indent="29845">
              <a:lnSpc>
                <a:spcPts val="980"/>
              </a:lnSpc>
              <a:spcBef>
                <a:spcPts val="45"/>
              </a:spcBef>
            </a:pPr>
            <a:r>
              <a:rPr lang="es-ES" sz="1200" dirty="0">
                <a:latin typeface="Arial"/>
                <a:cs typeface="Arial"/>
              </a:rPr>
              <a:t>¿Alguien </a:t>
            </a:r>
            <a:r>
              <a:rPr lang="es-ES" sz="1200" spc="-5" dirty="0">
                <a:latin typeface="Arial"/>
                <a:cs typeface="Arial"/>
              </a:rPr>
              <a:t>tiene alguna petición </a:t>
            </a:r>
            <a:r>
              <a:rPr lang="es-ES" sz="1200" dirty="0">
                <a:latin typeface="Arial"/>
                <a:cs typeface="Arial"/>
              </a:rPr>
              <a:t>de </a:t>
            </a:r>
            <a:r>
              <a:rPr lang="es-ES" sz="1200" spc="-5" dirty="0">
                <a:latin typeface="Arial"/>
                <a:cs typeface="Arial"/>
              </a:rPr>
              <a:t>oración, </a:t>
            </a:r>
            <a:r>
              <a:rPr lang="es-ES" sz="1200" dirty="0">
                <a:latin typeface="Arial"/>
                <a:cs typeface="Arial"/>
              </a:rPr>
              <a:t>tal vez </a:t>
            </a:r>
            <a:r>
              <a:rPr lang="es-ES" sz="1200" spc="-5" dirty="0">
                <a:latin typeface="Arial"/>
                <a:cs typeface="Arial"/>
              </a:rPr>
              <a:t>por alguien que conoce que está pasando por dificultades </a:t>
            </a:r>
            <a:r>
              <a:rPr lang="es-ES" sz="1200" dirty="0">
                <a:latin typeface="Arial"/>
                <a:cs typeface="Arial"/>
              </a:rPr>
              <a:t>o </a:t>
            </a:r>
            <a:r>
              <a:rPr lang="es-ES" sz="1200" spc="-5" dirty="0">
                <a:latin typeface="Arial"/>
                <a:cs typeface="Arial"/>
              </a:rPr>
              <a:t>por alguien que está </a:t>
            </a:r>
            <a:r>
              <a:rPr lang="es-ES" sz="1200" dirty="0">
                <a:latin typeface="Arial"/>
                <a:cs typeface="Arial"/>
              </a:rPr>
              <a:t>celebrando </a:t>
            </a:r>
            <a:r>
              <a:rPr lang="es-ES" sz="1200" spc="-5" dirty="0">
                <a:latin typeface="Arial"/>
                <a:cs typeface="Arial"/>
              </a:rPr>
              <a:t>una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bendición?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AD4A3-A94F-44F1-A42B-84BA72F1EA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36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9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07:18:48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s-ES" sz="800" dirty="0">
              <a:latin typeface="Arial"/>
              <a:cs typeface="Arial"/>
            </a:endParaRPr>
          </a:p>
          <a:p>
            <a:pPr marL="31750" marR="31750">
              <a:lnSpc>
                <a:spcPct val="100000"/>
              </a:lnSpc>
              <a:spcBef>
                <a:spcPts val="440"/>
              </a:spcBef>
            </a:pPr>
            <a:r>
              <a:rPr lang="es-ES" sz="1200" spc="-5" dirty="0">
                <a:latin typeface="Arial"/>
                <a:cs typeface="Arial"/>
              </a:rPr>
              <a:t>La próxima </a:t>
            </a:r>
            <a:r>
              <a:rPr lang="es-ES" sz="1200" dirty="0">
                <a:latin typeface="Arial"/>
                <a:cs typeface="Arial"/>
              </a:rPr>
              <a:t>sesión tratará </a:t>
            </a:r>
            <a:r>
              <a:rPr lang="es-ES" sz="1200" spc="-5" dirty="0">
                <a:latin typeface="Arial"/>
                <a:cs typeface="Arial"/>
              </a:rPr>
              <a:t>el </a:t>
            </a:r>
            <a:r>
              <a:rPr lang="es-ES" sz="1200" dirty="0">
                <a:latin typeface="Arial"/>
                <a:cs typeface="Arial"/>
              </a:rPr>
              <a:t>tema </a:t>
            </a:r>
            <a:r>
              <a:rPr lang="es-ES" sz="1200" spc="-5" dirty="0">
                <a:latin typeface="Arial"/>
                <a:cs typeface="Arial"/>
              </a:rPr>
              <a:t>de</a:t>
            </a:r>
            <a:r>
              <a:rPr lang="es-ES" sz="1200" spc="-6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la </a:t>
            </a:r>
            <a:r>
              <a:rPr lang="es-ES" sz="1200" spc="-5" dirty="0">
                <a:latin typeface="Arial"/>
                <a:cs typeface="Arial"/>
              </a:rPr>
              <a:t>escucha activa. Consulte la </a:t>
            </a:r>
            <a:r>
              <a:rPr lang="es-ES" sz="1200" dirty="0">
                <a:latin typeface="Arial"/>
                <a:cs typeface="Arial"/>
              </a:rPr>
              <a:t>tarea </a:t>
            </a:r>
            <a:r>
              <a:rPr lang="es-ES" sz="1200" spc="-5" dirty="0">
                <a:latin typeface="Arial"/>
                <a:cs typeface="Arial"/>
              </a:rPr>
              <a:t>de preparación incluida en </a:t>
            </a:r>
            <a:r>
              <a:rPr lang="es-ES" sz="1200" dirty="0">
                <a:latin typeface="Arial"/>
                <a:cs typeface="Arial"/>
              </a:rPr>
              <a:t>el</a:t>
            </a:r>
            <a:r>
              <a:rPr lang="es-ES" sz="1200" spc="-5" dirty="0">
                <a:latin typeface="Arial"/>
                <a:cs typeface="Arial"/>
              </a:rPr>
              <a:t> </a:t>
            </a:r>
            <a:r>
              <a:rPr lang="es-ES" sz="1200" spc="-15" dirty="0">
                <a:latin typeface="Arial"/>
                <a:cs typeface="Arial"/>
              </a:rPr>
              <a:t>folleto:</a:t>
            </a:r>
            <a:endParaRPr lang="es-ES" sz="1200" dirty="0">
              <a:latin typeface="Arial"/>
              <a:cs typeface="Arial"/>
            </a:endParaRPr>
          </a:p>
          <a:p>
            <a:pPr marL="31750" marR="43815">
              <a:lnSpc>
                <a:spcPts val="1010"/>
              </a:lnSpc>
              <a:spcBef>
                <a:spcPts val="35"/>
              </a:spcBef>
            </a:pPr>
            <a:r>
              <a:rPr lang="es-ES" sz="1200" dirty="0">
                <a:latin typeface="Arial"/>
                <a:cs typeface="Arial"/>
              </a:rPr>
              <a:t>Antes </a:t>
            </a:r>
            <a:r>
              <a:rPr lang="es-ES" sz="1200" spc="-5" dirty="0">
                <a:latin typeface="Arial"/>
                <a:cs typeface="Arial"/>
              </a:rPr>
              <a:t>de la próxima </a:t>
            </a:r>
            <a:r>
              <a:rPr lang="es-ES" sz="1200" dirty="0">
                <a:latin typeface="Arial"/>
                <a:cs typeface="Arial"/>
              </a:rPr>
              <a:t>sesión, </a:t>
            </a:r>
            <a:r>
              <a:rPr lang="es-ES" sz="1200" spc="-5" dirty="0">
                <a:latin typeface="Arial"/>
                <a:cs typeface="Arial"/>
              </a:rPr>
              <a:t>lean “Hacia octubre de 2024” </a:t>
            </a:r>
            <a:r>
              <a:rPr lang="es-ES" sz="1200" dirty="0">
                <a:latin typeface="Arial"/>
                <a:cs typeface="Arial"/>
              </a:rPr>
              <a:t>(documento </a:t>
            </a:r>
            <a:r>
              <a:rPr lang="es-ES" sz="1200" spc="-5" dirty="0">
                <a:latin typeface="Arial"/>
                <a:cs typeface="Arial"/>
              </a:rPr>
              <a:t>del Sínodo). </a:t>
            </a:r>
            <a:r>
              <a:rPr lang="es-ES" sz="1200" dirty="0">
                <a:latin typeface="Arial"/>
                <a:cs typeface="Arial"/>
              </a:rPr>
              <a:t>(Si </a:t>
            </a:r>
            <a:r>
              <a:rPr lang="es-ES" sz="1200" spc="-5" dirty="0">
                <a:latin typeface="Arial"/>
                <a:cs typeface="Arial"/>
              </a:rPr>
              <a:t>lo prefiere, puede pedirles que lean el documento final del Sínodo, disponible en el  </a:t>
            </a:r>
            <a:r>
              <a:rPr lang="es-ES" sz="1200" dirty="0">
                <a:latin typeface="Arial"/>
                <a:cs typeface="Arial"/>
              </a:rPr>
              <a:t>sitio </a:t>
            </a:r>
            <a:r>
              <a:rPr lang="es-ES" sz="1200" spc="-5" dirty="0">
                <a:latin typeface="Arial"/>
                <a:cs typeface="Arial"/>
              </a:rPr>
              <a:t>web del </a:t>
            </a:r>
            <a:r>
              <a:rPr lang="es-ES" sz="1200" dirty="0">
                <a:latin typeface="Arial"/>
                <a:cs typeface="Arial"/>
              </a:rPr>
              <a:t>Vaticano). </a:t>
            </a:r>
          </a:p>
          <a:p>
            <a:pPr marL="31750" marR="43815">
              <a:lnSpc>
                <a:spcPts val="1010"/>
              </a:lnSpc>
              <a:spcBef>
                <a:spcPts val="35"/>
              </a:spcBef>
            </a:pPr>
            <a:r>
              <a:rPr lang="es-ES" sz="1200" dirty="0">
                <a:latin typeface="Arial"/>
                <a:cs typeface="Arial"/>
              </a:rPr>
              <a:t>Escriban </a:t>
            </a:r>
            <a:r>
              <a:rPr lang="es-ES" sz="1200" spc="-5" dirty="0">
                <a:latin typeface="Arial"/>
                <a:cs typeface="Arial"/>
              </a:rPr>
              <a:t>algunas notas en respuesta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las dos preguntas siguientes </a:t>
            </a:r>
            <a:r>
              <a:rPr lang="es-ES" sz="1200" dirty="0">
                <a:latin typeface="Arial"/>
                <a:cs typeface="Arial"/>
              </a:rPr>
              <a:t>y  </a:t>
            </a:r>
            <a:r>
              <a:rPr lang="es-ES" sz="1200" spc="-5" dirty="0">
                <a:latin typeface="Arial"/>
                <a:cs typeface="Arial"/>
              </a:rPr>
              <a:t>prepárese para compartirlas en la próxima  </a:t>
            </a:r>
            <a:r>
              <a:rPr lang="es-ES" sz="1200" dirty="0">
                <a:latin typeface="Arial"/>
                <a:cs typeface="Arial"/>
              </a:rPr>
              <a:t>sesión.</a:t>
            </a:r>
          </a:p>
          <a:p>
            <a:pPr marL="31750" marR="122555">
              <a:lnSpc>
                <a:spcPts val="1010"/>
              </a:lnSpc>
              <a:spcBef>
                <a:spcPts val="35"/>
              </a:spcBef>
            </a:pPr>
            <a:r>
              <a:rPr lang="es-ES" sz="1200" dirty="0">
                <a:latin typeface="Arial"/>
                <a:cs typeface="Arial"/>
              </a:rPr>
              <a:t>1. ¿Qué </a:t>
            </a:r>
            <a:r>
              <a:rPr lang="es-ES" sz="1200" spc="-5" dirty="0">
                <a:latin typeface="Arial"/>
                <a:cs typeface="Arial"/>
              </a:rPr>
              <a:t>ejemplos de corresponsabilidad, gobierno </a:t>
            </a:r>
            <a:r>
              <a:rPr lang="es-ES" sz="1200" dirty="0">
                <a:latin typeface="Arial"/>
                <a:cs typeface="Arial"/>
              </a:rPr>
              <a:t>compartido y </a:t>
            </a:r>
            <a:r>
              <a:rPr lang="es-ES" sz="1200" spc="-5" dirty="0">
                <a:latin typeface="Arial"/>
                <a:cs typeface="Arial"/>
              </a:rPr>
              <a:t>escucha inclusiva ha observado en la </a:t>
            </a:r>
            <a:r>
              <a:rPr lang="es-ES" sz="1200" dirty="0">
                <a:latin typeface="Arial"/>
                <a:cs typeface="Arial"/>
              </a:rPr>
              <a:t>Iglesia? </a:t>
            </a:r>
          </a:p>
          <a:p>
            <a:pPr marL="31750" marR="122555">
              <a:lnSpc>
                <a:spcPts val="1010"/>
              </a:lnSpc>
              <a:spcBef>
                <a:spcPts val="35"/>
              </a:spcBef>
            </a:pPr>
            <a:r>
              <a:rPr lang="es-ES" sz="1200" spc="-5" dirty="0">
                <a:latin typeface="Arial"/>
                <a:cs typeface="Arial"/>
              </a:rPr>
              <a:t>2. ¿Qué le gustaría aprender </a:t>
            </a:r>
            <a:r>
              <a:rPr lang="es-ES" sz="1200" dirty="0">
                <a:latin typeface="Arial"/>
                <a:cs typeface="Arial"/>
              </a:rPr>
              <a:t>más sobre </a:t>
            </a:r>
            <a:r>
              <a:rPr lang="es-ES" sz="1200" spc="-5" dirty="0">
                <a:latin typeface="Arial"/>
                <a:cs typeface="Arial"/>
              </a:rPr>
              <a:t>la</a:t>
            </a:r>
            <a:r>
              <a:rPr lang="es-ES" sz="1200" spc="-20" dirty="0">
                <a:latin typeface="Arial"/>
                <a:cs typeface="Arial"/>
              </a:rPr>
              <a:t>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?</a:t>
            </a:r>
          </a:p>
          <a:p>
            <a:pPr marL="31750" marR="122555">
              <a:lnSpc>
                <a:spcPts val="1010"/>
              </a:lnSpc>
              <a:spcBef>
                <a:spcPts val="35"/>
              </a:spcBef>
            </a:pPr>
            <a:endParaRPr lang="es-ES" sz="1200" dirty="0">
              <a:latin typeface="Arial"/>
              <a:cs typeface="Arial"/>
            </a:endParaRPr>
          </a:p>
          <a:p>
            <a:pPr marL="31750" marR="229870">
              <a:lnSpc>
                <a:spcPts val="980"/>
              </a:lnSpc>
              <a:spcBef>
                <a:spcPts val="50"/>
              </a:spcBef>
            </a:pPr>
            <a:r>
              <a:rPr lang="es-ES" sz="1200" dirty="0">
                <a:latin typeface="Arial"/>
                <a:cs typeface="Arial"/>
              </a:rPr>
              <a:t>Además, vea </a:t>
            </a:r>
            <a:r>
              <a:rPr lang="es-ES" sz="1200" spc="-5" dirty="0">
                <a:latin typeface="Arial"/>
                <a:cs typeface="Arial"/>
              </a:rPr>
              <a:t>este </a:t>
            </a:r>
            <a:r>
              <a:rPr lang="es-ES" sz="1200" dirty="0">
                <a:latin typeface="Arial"/>
                <a:cs typeface="Arial"/>
              </a:rPr>
              <a:t>breve video: </a:t>
            </a:r>
            <a:r>
              <a:rPr lang="es-ES" sz="1200" spc="-5" dirty="0">
                <a:latin typeface="Arial"/>
                <a:cs typeface="Arial"/>
              </a:rPr>
              <a:t>Niveles</a:t>
            </a:r>
            <a:r>
              <a:rPr lang="es-ES" sz="1200" spc="-8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de  escucha </a:t>
            </a:r>
            <a:r>
              <a:rPr lang="es-ES" sz="1200" dirty="0">
                <a:latin typeface="Arial"/>
                <a:cs typeface="Arial"/>
              </a:rPr>
              <a:t>- Otto</a:t>
            </a:r>
            <a:r>
              <a:rPr lang="es-ES" sz="1200" spc="-5" dirty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Scharmer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AD4A3-A94F-44F1-A42B-84BA72F1EA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6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 marR="0" lvl="0" indent="0" algn="l" defTabSz="914400" rtl="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5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Notas </a:t>
            </a:r>
            <a:r>
              <a:rPr kumimoji="0" lang="es-ES" sz="6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</a:t>
            </a:r>
            <a:r>
              <a:rPr kumimoji="0" lang="es-ES" sz="65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ES" sz="6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presentador</a:t>
            </a:r>
            <a:endParaRPr kumimoji="0" lang="es-ES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175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5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16/09/2025</a:t>
            </a:r>
            <a:r>
              <a:rPr kumimoji="0" lang="es-ES" sz="65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ES" sz="65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07:18:44</a:t>
            </a:r>
            <a:endParaRPr kumimoji="0" lang="es-ES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1750" marR="51435" lvl="0" indent="0" algn="l" defTabSz="914400" rtl="0" eaLnBrk="1" fontAlgn="auto" latinLnBrk="0" hangingPunct="1">
              <a:lnSpc>
                <a:spcPts val="98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Ofrezca </a:t>
            </a:r>
            <a:r>
              <a:rPr kumimoji="0" lang="es-ES" sz="8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una descripción general del </a:t>
            </a:r>
            <a:r>
              <a:rPr kumimoji="0" lang="es-ES" sz="8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esquema  </a:t>
            </a:r>
            <a:r>
              <a:rPr kumimoji="0" lang="es-ES" sz="8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la </a:t>
            </a:r>
            <a:r>
              <a:rPr kumimoji="0" lang="es-ES" sz="8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sesión.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AD4A3-A94F-44F1-A42B-84BA72F1EA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73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9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07:18:44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s-ES" sz="800" dirty="0">
              <a:latin typeface="Arial"/>
              <a:cs typeface="Arial"/>
            </a:endParaRPr>
          </a:p>
          <a:p>
            <a:pPr marL="31750" marR="56515">
              <a:lnSpc>
                <a:spcPts val="980"/>
              </a:lnSpc>
              <a:spcBef>
                <a:spcPts val="505"/>
              </a:spcBef>
            </a:pPr>
            <a:r>
              <a:rPr lang="es-ES" sz="1200" dirty="0">
                <a:latin typeface="Arial"/>
                <a:cs typeface="Arial"/>
              </a:rPr>
              <a:t>Presente el </a:t>
            </a:r>
            <a:r>
              <a:rPr lang="es-ES" sz="1200" spc="-5" dirty="0">
                <a:latin typeface="Arial"/>
                <a:cs typeface="Arial"/>
              </a:rPr>
              <a:t>proceso de las presentaciones de  las </a:t>
            </a:r>
            <a:r>
              <a:rPr lang="es-ES" sz="1200" dirty="0">
                <a:latin typeface="Arial"/>
                <a:cs typeface="Arial"/>
              </a:rPr>
              <a:t>Escrituras y </a:t>
            </a:r>
            <a:r>
              <a:rPr lang="es-ES" sz="1200" spc="-5" dirty="0">
                <a:latin typeface="Arial"/>
                <a:cs typeface="Arial"/>
              </a:rPr>
              <a:t>divida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los participantes en  grupos pequeños.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AD4A3-A94F-44F1-A42B-84BA72F1EA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2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07:18:44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s-ES" sz="8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98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latin typeface="Arial"/>
                <a:cs typeface="Arial"/>
              </a:rPr>
              <a:t>Facilite el </a:t>
            </a:r>
            <a:r>
              <a:rPr lang="es-ES" sz="1200" spc="-5" dirty="0">
                <a:latin typeface="Arial"/>
                <a:cs typeface="Arial"/>
              </a:rPr>
              <a:t>intercambio </a:t>
            </a:r>
            <a:r>
              <a:rPr lang="es-ES" sz="1200" dirty="0">
                <a:latin typeface="Arial"/>
                <a:cs typeface="Arial"/>
              </a:rPr>
              <a:t>en el </a:t>
            </a:r>
            <a:r>
              <a:rPr lang="es-ES" sz="1200" spc="-5" dirty="0">
                <a:latin typeface="Arial"/>
                <a:cs typeface="Arial"/>
              </a:rPr>
              <a:t>grupo grande </a:t>
            </a:r>
            <a:r>
              <a:rPr lang="es-ES" sz="1200" dirty="0">
                <a:latin typeface="Arial"/>
                <a:cs typeface="Arial"/>
              </a:rPr>
              <a:t>sobre  </a:t>
            </a:r>
            <a:r>
              <a:rPr lang="es-ES" sz="1200" spc="-5" dirty="0">
                <a:latin typeface="Arial"/>
                <a:cs typeface="Arial"/>
              </a:rPr>
              <a:t>el proceso de presentación de las Escrituras  </a:t>
            </a:r>
            <a:r>
              <a:rPr lang="es-ES" sz="1200" dirty="0">
                <a:latin typeface="Arial"/>
                <a:cs typeface="Arial"/>
              </a:rPr>
              <a:t>(la </a:t>
            </a:r>
            <a:r>
              <a:rPr lang="es-ES" sz="1200" spc="-5" dirty="0">
                <a:latin typeface="Arial"/>
                <a:cs typeface="Arial"/>
              </a:rPr>
              <a:t>proclamación </a:t>
            </a:r>
            <a:r>
              <a:rPr lang="es-ES" sz="1200" dirty="0">
                <a:latin typeface="Arial"/>
                <a:cs typeface="Arial"/>
              </a:rPr>
              <a:t>de </a:t>
            </a:r>
            <a:r>
              <a:rPr lang="es-ES" sz="1200" spc="-5" dirty="0">
                <a:latin typeface="Arial"/>
                <a:cs typeface="Arial"/>
              </a:rPr>
              <a:t>las </a:t>
            </a:r>
            <a:r>
              <a:rPr lang="es-ES" sz="1200" dirty="0">
                <a:latin typeface="Arial"/>
                <a:cs typeface="Arial"/>
              </a:rPr>
              <a:t>Escrituras, </a:t>
            </a:r>
            <a:r>
              <a:rPr lang="es-ES" sz="1200" spc="-5" dirty="0">
                <a:latin typeface="Arial"/>
                <a:cs typeface="Arial"/>
              </a:rPr>
              <a:t>invocar </a:t>
            </a:r>
            <a:r>
              <a:rPr lang="es-ES" sz="1200" dirty="0">
                <a:latin typeface="Arial"/>
                <a:cs typeface="Arial"/>
              </a:rPr>
              <a:t>al  Espíritu Santo a través </a:t>
            </a:r>
            <a:r>
              <a:rPr lang="es-ES" sz="1200" spc="-5" dirty="0">
                <a:latin typeface="Arial"/>
                <a:cs typeface="Arial"/>
              </a:rPr>
              <a:t>de </a:t>
            </a:r>
            <a:r>
              <a:rPr lang="es-ES" sz="1200" dirty="0">
                <a:latin typeface="Arial"/>
                <a:cs typeface="Arial"/>
              </a:rPr>
              <a:t>la reflexión silenciosa </a:t>
            </a:r>
            <a:r>
              <a:rPr lang="es-ES" sz="1200" spc="-5" dirty="0">
                <a:latin typeface="Arial"/>
                <a:cs typeface="Arial"/>
              </a:rPr>
              <a:t>en presencia de los demás</a:t>
            </a:r>
            <a:r>
              <a:rPr lang="es-ES" sz="1200" spc="-2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escuchar </a:t>
            </a:r>
            <a:r>
              <a:rPr lang="es-ES" sz="1200" dirty="0">
                <a:latin typeface="Arial"/>
                <a:cs typeface="Arial"/>
              </a:rPr>
              <a:t>cómo </a:t>
            </a:r>
            <a:r>
              <a:rPr lang="es-ES" sz="1200" spc="-5" dirty="0">
                <a:latin typeface="Arial"/>
                <a:cs typeface="Arial"/>
              </a:rPr>
              <a:t>nos inspira el </a:t>
            </a:r>
            <a:r>
              <a:rPr lang="es-ES" sz="1200" dirty="0">
                <a:latin typeface="Arial"/>
                <a:cs typeface="Arial"/>
              </a:rPr>
              <a:t>Espíritu</a:t>
            </a:r>
            <a:r>
              <a:rPr lang="es-ES" sz="1200" spc="-5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Santo).</a:t>
            </a:r>
          </a:p>
          <a:p>
            <a:pPr marL="12700" marR="5080" lvl="0" indent="0" algn="l" defTabSz="914400" rtl="0" eaLnBrk="1" fontAlgn="auto" latinLnBrk="0" hangingPunct="1">
              <a:lnSpc>
                <a:spcPts val="98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Invite a </a:t>
            </a:r>
            <a:r>
              <a:rPr lang="en-US" sz="1200" spc="-5" dirty="0" err="1">
                <a:latin typeface="Arial"/>
                <a:cs typeface="Arial"/>
              </a:rPr>
              <a:t>algunas</a:t>
            </a:r>
            <a:r>
              <a:rPr lang="en-US" sz="1200" spc="-5" dirty="0">
                <a:latin typeface="Arial"/>
                <a:cs typeface="Arial"/>
              </a:rPr>
              <a:t> personas </a:t>
            </a:r>
            <a:r>
              <a:rPr lang="en-US" sz="1200" dirty="0">
                <a:latin typeface="Arial"/>
                <a:cs typeface="Arial"/>
              </a:rPr>
              <a:t>a </a:t>
            </a:r>
            <a:r>
              <a:rPr lang="en-US" sz="1200" dirty="0" err="1">
                <a:latin typeface="Arial"/>
                <a:cs typeface="Arial"/>
              </a:rPr>
              <a:t>compartir</a:t>
            </a:r>
            <a:r>
              <a:rPr lang="en-US" sz="1200" spc="-80" dirty="0">
                <a:latin typeface="Arial"/>
                <a:cs typeface="Arial"/>
              </a:rPr>
              <a:t> </a:t>
            </a:r>
            <a:r>
              <a:rPr lang="en-US" sz="1200" spc="-5" dirty="0">
                <a:latin typeface="Arial"/>
                <a:cs typeface="Arial"/>
              </a:rPr>
              <a:t>una </a:t>
            </a:r>
            <a:r>
              <a:rPr lang="es-ES" sz="1200" dirty="0">
                <a:latin typeface="Arial"/>
                <a:cs typeface="Arial"/>
              </a:rPr>
              <a:t>reflexión sobre </a:t>
            </a:r>
            <a:r>
              <a:rPr lang="es-ES" sz="1200" spc="-5" dirty="0">
                <a:latin typeface="Arial"/>
                <a:cs typeface="Arial"/>
              </a:rPr>
              <a:t>la pregunta: ¿Cómo </a:t>
            </a:r>
            <a:r>
              <a:rPr lang="es-ES" sz="1200" dirty="0">
                <a:latin typeface="Arial"/>
                <a:cs typeface="Arial"/>
              </a:rPr>
              <a:t>fue</a:t>
            </a:r>
            <a:r>
              <a:rPr lang="es-ES" sz="1200" spc="-7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esta </a:t>
            </a:r>
            <a:r>
              <a:rPr lang="en-US" sz="1200" spc="-5" dirty="0" err="1">
                <a:latin typeface="Arial"/>
                <a:cs typeface="Arial"/>
              </a:rPr>
              <a:t>experiencia</a:t>
            </a:r>
            <a:r>
              <a:rPr lang="en-US" sz="1200" spc="-5" dirty="0">
                <a:latin typeface="Arial"/>
                <a:cs typeface="Arial"/>
              </a:rPr>
              <a:t> para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55" dirty="0" err="1">
                <a:latin typeface="Arial"/>
                <a:cs typeface="Arial"/>
              </a:rPr>
              <a:t>ti</a:t>
            </a:r>
            <a:r>
              <a:rPr lang="en-US" sz="1200" spc="-5" dirty="0">
                <a:latin typeface="Arial"/>
                <a:cs typeface="Arial"/>
              </a:rPr>
              <a:t>?</a:t>
            </a:r>
            <a:endParaRPr lang="en-US" sz="12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98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98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/>
              <a:cs typeface="Arial"/>
            </a:endParaRPr>
          </a:p>
          <a:p>
            <a:pPr marL="12700" marR="5080">
              <a:lnSpc>
                <a:spcPts val="980"/>
              </a:lnSpc>
              <a:spcBef>
                <a:spcPts val="505"/>
              </a:spcBef>
            </a:pPr>
            <a:endParaRPr lang="es-E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AD4A3-A94F-44F1-A42B-84BA72F1EA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11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07:18:44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s-ES" sz="800" dirty="0">
              <a:latin typeface="Arial"/>
              <a:cs typeface="Arial"/>
            </a:endParaRPr>
          </a:p>
          <a:p>
            <a:pPr marL="12700" marR="5080">
              <a:lnSpc>
                <a:spcPts val="980"/>
              </a:lnSpc>
              <a:spcBef>
                <a:spcPts val="505"/>
              </a:spcBef>
            </a:pPr>
            <a:r>
              <a:rPr lang="es-ES" sz="1200" spc="-5" dirty="0">
                <a:latin typeface="Arial"/>
                <a:cs typeface="Arial"/>
              </a:rPr>
              <a:t>Utilice la guía del facilitador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esta  presentación de diapositivas de muestra para  presentar la introducción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la</a:t>
            </a:r>
            <a:r>
              <a:rPr lang="es-ES" sz="1200" spc="-30" dirty="0">
                <a:latin typeface="Arial"/>
                <a:cs typeface="Arial"/>
              </a:rPr>
              <a:t>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AD4A3-A94F-44F1-A42B-84BA72F1EA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88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9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07:18:44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s-ES" sz="800" dirty="0">
              <a:latin typeface="Arial"/>
              <a:cs typeface="Arial"/>
            </a:endParaRPr>
          </a:p>
          <a:p>
            <a:pPr marL="31750" marR="56515">
              <a:lnSpc>
                <a:spcPts val="980"/>
              </a:lnSpc>
              <a:spcBef>
                <a:spcPts val="505"/>
              </a:spcBef>
            </a:pPr>
            <a:r>
              <a:rPr lang="es-ES" sz="1200" dirty="0">
                <a:latin typeface="Arial"/>
                <a:cs typeface="Arial"/>
              </a:rPr>
              <a:t>¿Qué </a:t>
            </a:r>
            <a:r>
              <a:rPr lang="es-ES" sz="1200" spc="-5" dirty="0">
                <a:latin typeface="Arial"/>
                <a:cs typeface="Arial"/>
              </a:rPr>
              <a:t>es la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? La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no se refiere </a:t>
            </a:r>
            <a:r>
              <a:rPr lang="es-ES" sz="1200" spc="-5" dirty="0">
                <a:latin typeface="Arial"/>
                <a:cs typeface="Arial"/>
              </a:rPr>
              <a:t>solo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las reuniones que </a:t>
            </a:r>
            <a:r>
              <a:rPr lang="es-ES" sz="1200" dirty="0">
                <a:latin typeface="Arial"/>
                <a:cs typeface="Arial"/>
              </a:rPr>
              <a:t>se </a:t>
            </a:r>
            <a:r>
              <a:rPr lang="es-ES" sz="1200" spc="-5" dirty="0">
                <a:latin typeface="Arial"/>
                <a:cs typeface="Arial"/>
              </a:rPr>
              <a:t>celebraron en Roma. </a:t>
            </a:r>
            <a:r>
              <a:rPr lang="es-ES" sz="1200" dirty="0">
                <a:latin typeface="Arial"/>
                <a:cs typeface="Arial"/>
              </a:rPr>
              <a:t>Sin </a:t>
            </a:r>
            <a:r>
              <a:rPr lang="es-ES" sz="1200" spc="-5" dirty="0">
                <a:latin typeface="Arial"/>
                <a:cs typeface="Arial"/>
              </a:rPr>
              <a:t>embargo, </a:t>
            </a:r>
            <a:r>
              <a:rPr lang="es-ES" sz="1200" dirty="0">
                <a:latin typeface="Arial"/>
                <a:cs typeface="Arial"/>
              </a:rPr>
              <a:t>tampoco es un </a:t>
            </a:r>
            <a:r>
              <a:rPr lang="es-ES" sz="1200" spc="-5" dirty="0">
                <a:latin typeface="Arial"/>
                <a:cs typeface="Arial"/>
              </a:rPr>
              <a:t>concepto </a:t>
            </a:r>
            <a:r>
              <a:rPr lang="es-ES" sz="1200" dirty="0">
                <a:latin typeface="Arial"/>
                <a:cs typeface="Arial"/>
              </a:rPr>
              <a:t>fácil </a:t>
            </a:r>
            <a:r>
              <a:rPr lang="es-ES" sz="1200" spc="-5" dirty="0">
                <a:latin typeface="Arial"/>
                <a:cs typeface="Arial"/>
              </a:rPr>
              <a:t>de definir.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continuación, </a:t>
            </a:r>
            <a:r>
              <a:rPr lang="es-ES" sz="1200" dirty="0">
                <a:latin typeface="Arial"/>
                <a:cs typeface="Arial"/>
              </a:rPr>
              <a:t>se  </a:t>
            </a:r>
            <a:r>
              <a:rPr lang="es-ES" sz="1200" spc="-5" dirty="0">
                <a:latin typeface="Arial"/>
                <a:cs typeface="Arial"/>
              </a:rPr>
              <a:t>presenta un intento de </a:t>
            </a:r>
            <a:r>
              <a:rPr lang="es-ES" sz="1200" dirty="0">
                <a:latin typeface="Arial"/>
                <a:cs typeface="Arial"/>
              </a:rPr>
              <a:t>explicarlo de </a:t>
            </a:r>
            <a:r>
              <a:rPr lang="es-ES" sz="1200" spc="-5" dirty="0">
                <a:latin typeface="Arial"/>
                <a:cs typeface="Arial"/>
              </a:rPr>
              <a:t>forma gráfica.</a:t>
            </a:r>
            <a:endParaRPr lang="es-ES" sz="1200" dirty="0">
              <a:latin typeface="Arial"/>
              <a:cs typeface="Arial"/>
            </a:endParaRPr>
          </a:p>
          <a:p>
            <a:pPr marL="31750" marR="320040">
              <a:lnSpc>
                <a:spcPts val="980"/>
              </a:lnSpc>
              <a:spcBef>
                <a:spcPts val="35"/>
              </a:spcBef>
            </a:pPr>
            <a:endParaRPr lang="es-ES" sz="1200" dirty="0">
              <a:latin typeface="Arial"/>
              <a:cs typeface="Arial"/>
            </a:endParaRPr>
          </a:p>
          <a:p>
            <a:pPr marL="31750" marR="320040">
              <a:lnSpc>
                <a:spcPts val="980"/>
              </a:lnSpc>
              <a:spcBef>
                <a:spcPts val="35"/>
              </a:spcBef>
            </a:pPr>
            <a:r>
              <a:rPr lang="es-ES" sz="1200" dirty="0">
                <a:latin typeface="Arial"/>
                <a:cs typeface="Arial"/>
              </a:rPr>
              <a:t>El término </a:t>
            </a:r>
            <a:r>
              <a:rPr lang="es-ES" sz="1200" spc="-5" dirty="0">
                <a:latin typeface="Arial"/>
                <a:cs typeface="Arial"/>
              </a:rPr>
              <a:t>«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» proviene de la  palabra griega </a:t>
            </a:r>
            <a:r>
              <a:rPr lang="es-ES" sz="1200" i="1" spc="-5" dirty="0" err="1">
                <a:latin typeface="Arial"/>
                <a:cs typeface="Arial"/>
              </a:rPr>
              <a:t>syn-odos</a:t>
            </a:r>
            <a:r>
              <a:rPr lang="es-ES" sz="1200" spc="-5" dirty="0">
                <a:latin typeface="Arial"/>
                <a:cs typeface="Arial"/>
              </a:rPr>
              <a:t>, </a:t>
            </a:r>
            <a:r>
              <a:rPr lang="es-ES" sz="1200" dirty="0">
                <a:latin typeface="Arial"/>
                <a:cs typeface="Arial"/>
              </a:rPr>
              <a:t>cuya raíz</a:t>
            </a:r>
            <a:r>
              <a:rPr lang="es-ES" sz="1200" spc="-6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significa </a:t>
            </a:r>
            <a:r>
              <a:rPr lang="es-ES" sz="1200" spc="-5" dirty="0">
                <a:latin typeface="Arial"/>
                <a:cs typeface="Arial"/>
              </a:rPr>
              <a:t>«juntos» </a:t>
            </a:r>
            <a:r>
              <a:rPr lang="es-ES" sz="1200" dirty="0">
                <a:latin typeface="Arial"/>
                <a:cs typeface="Arial"/>
              </a:rPr>
              <a:t>y «viaje», o como lo </a:t>
            </a:r>
            <a:r>
              <a:rPr lang="es-ES" sz="1200" spc="-5" dirty="0">
                <a:latin typeface="Arial"/>
                <a:cs typeface="Arial"/>
              </a:rPr>
              <a:t>denominó</a:t>
            </a:r>
            <a:r>
              <a:rPr lang="es-ES" sz="1200" spc="-5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el</a:t>
            </a:r>
            <a:endParaRPr lang="es-ES" sz="1200" dirty="0">
              <a:latin typeface="Arial"/>
              <a:cs typeface="Arial"/>
            </a:endParaRPr>
          </a:p>
          <a:p>
            <a:pPr marL="31750" marR="38100">
              <a:lnSpc>
                <a:spcPts val="980"/>
              </a:lnSpc>
              <a:spcBef>
                <a:spcPts val="45"/>
              </a:spcBef>
            </a:pPr>
            <a:r>
              <a:rPr lang="es-ES" sz="1200" spc="-5" dirty="0">
                <a:latin typeface="Arial"/>
                <a:cs typeface="Arial"/>
              </a:rPr>
              <a:t>papa </a:t>
            </a:r>
            <a:r>
              <a:rPr lang="es-ES" sz="1200" dirty="0">
                <a:latin typeface="Arial"/>
                <a:cs typeface="Arial"/>
              </a:rPr>
              <a:t>Francisco, </a:t>
            </a:r>
            <a:r>
              <a:rPr lang="es-ES" sz="1200" spc="-5" dirty="0">
                <a:latin typeface="Arial"/>
                <a:cs typeface="Arial"/>
              </a:rPr>
              <a:t>«caminar juntos en comunión  </a:t>
            </a:r>
            <a:r>
              <a:rPr lang="es-ES" sz="1200" dirty="0">
                <a:latin typeface="Arial"/>
                <a:cs typeface="Arial"/>
              </a:rPr>
              <a:t>con</a:t>
            </a:r>
            <a:r>
              <a:rPr lang="es-ES" sz="1200" spc="-5" dirty="0">
                <a:latin typeface="Arial"/>
                <a:cs typeface="Arial"/>
              </a:rPr>
              <a:t> Cristo».</a:t>
            </a:r>
            <a:endParaRPr lang="es-ES" sz="1200" dirty="0">
              <a:latin typeface="Arial"/>
              <a:cs typeface="Arial"/>
            </a:endParaRPr>
          </a:p>
          <a:p>
            <a:pPr marL="31750" marR="67945">
              <a:lnSpc>
                <a:spcPts val="1010"/>
              </a:lnSpc>
              <a:spcBef>
                <a:spcPts val="20"/>
              </a:spcBef>
            </a:pPr>
            <a:endParaRPr lang="es-ES" sz="1200" spc="-5" dirty="0">
              <a:latin typeface="Arial"/>
              <a:cs typeface="Arial"/>
            </a:endParaRPr>
          </a:p>
          <a:p>
            <a:pPr marL="31750" marR="67945">
              <a:lnSpc>
                <a:spcPts val="1010"/>
              </a:lnSpc>
              <a:spcBef>
                <a:spcPts val="20"/>
              </a:spcBef>
            </a:pPr>
            <a:r>
              <a:rPr lang="es-ES" sz="1200" spc="-5" dirty="0">
                <a:latin typeface="Arial"/>
                <a:cs typeface="Arial"/>
              </a:rPr>
              <a:t>La abreviatura popularizada por el papa  </a:t>
            </a:r>
            <a:r>
              <a:rPr lang="es-ES" sz="1200" dirty="0">
                <a:latin typeface="Arial"/>
                <a:cs typeface="Arial"/>
              </a:rPr>
              <a:t>Francisco en su </a:t>
            </a:r>
            <a:r>
              <a:rPr lang="es-ES" sz="1200" spc="-5" dirty="0">
                <a:latin typeface="Arial"/>
                <a:cs typeface="Arial"/>
              </a:rPr>
              <a:t>homilía </a:t>
            </a:r>
            <a:r>
              <a:rPr lang="es-ES" sz="1200" dirty="0">
                <a:latin typeface="Arial"/>
                <a:cs typeface="Arial"/>
              </a:rPr>
              <a:t>con </a:t>
            </a:r>
            <a:r>
              <a:rPr lang="es-ES" sz="1200" spc="-5" dirty="0">
                <a:latin typeface="Arial"/>
                <a:cs typeface="Arial"/>
              </a:rPr>
              <a:t>motivo de la  apertura del proceso sinodal </a:t>
            </a:r>
            <a:r>
              <a:rPr lang="es-ES" sz="1200" dirty="0">
                <a:latin typeface="Arial"/>
                <a:cs typeface="Arial"/>
              </a:rPr>
              <a:t>se representa  </a:t>
            </a:r>
            <a:r>
              <a:rPr lang="es-ES" sz="1200" spc="-5" dirty="0">
                <a:latin typeface="Arial"/>
                <a:cs typeface="Arial"/>
              </a:rPr>
              <a:t>aquí,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la izquierda de </a:t>
            </a:r>
            <a:r>
              <a:rPr lang="es-ES" sz="1200" dirty="0">
                <a:latin typeface="Arial"/>
                <a:cs typeface="Arial"/>
              </a:rPr>
              <a:t>la </a:t>
            </a:r>
            <a:r>
              <a:rPr lang="es-ES" sz="1200" spc="-5" dirty="0">
                <a:latin typeface="Arial"/>
                <a:cs typeface="Arial"/>
              </a:rPr>
              <a:t>pantalla: la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 nos llama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encontrarnos, escuchar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discernir. </a:t>
            </a:r>
            <a:r>
              <a:rPr lang="es-ES" sz="1200" dirty="0">
                <a:latin typeface="Arial"/>
                <a:cs typeface="Arial"/>
              </a:rPr>
              <a:t>Estos son </a:t>
            </a:r>
            <a:r>
              <a:rPr lang="es-ES" sz="1200" spc="-5" dirty="0">
                <a:latin typeface="Arial"/>
                <a:cs typeface="Arial"/>
              </a:rPr>
              <a:t>los </a:t>
            </a:r>
            <a:r>
              <a:rPr lang="es-ES" sz="1200" dirty="0">
                <a:latin typeface="Arial"/>
                <a:cs typeface="Arial"/>
              </a:rPr>
              <a:t>tres verbos </a:t>
            </a:r>
            <a:r>
              <a:rPr lang="es-ES" sz="1200" spc="-5" dirty="0">
                <a:latin typeface="Arial"/>
                <a:cs typeface="Arial"/>
              </a:rPr>
              <a:t>que, según él, </a:t>
            </a:r>
            <a:r>
              <a:rPr lang="es-ES" sz="1200" dirty="0">
                <a:latin typeface="Arial"/>
                <a:cs typeface="Arial"/>
              </a:rPr>
              <a:t>caracterizan </a:t>
            </a:r>
            <a:r>
              <a:rPr lang="es-ES" sz="1200" spc="-5" dirty="0">
                <a:latin typeface="Arial"/>
                <a:cs typeface="Arial"/>
              </a:rPr>
              <a:t>la 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. </a:t>
            </a:r>
          </a:p>
          <a:p>
            <a:pPr marL="31750" marR="67945">
              <a:lnSpc>
                <a:spcPts val="1010"/>
              </a:lnSpc>
              <a:spcBef>
                <a:spcPts val="20"/>
              </a:spcBef>
            </a:pPr>
            <a:endParaRPr lang="es-ES" sz="1200" spc="-5" dirty="0">
              <a:latin typeface="Arial"/>
              <a:cs typeface="Arial"/>
            </a:endParaRPr>
          </a:p>
          <a:p>
            <a:pPr marL="31750" marR="67945">
              <a:lnSpc>
                <a:spcPts val="1010"/>
              </a:lnSpc>
              <a:spcBef>
                <a:spcPts val="20"/>
              </a:spcBef>
            </a:pPr>
            <a:r>
              <a:rPr lang="es-ES" sz="1200" spc="-5" dirty="0">
                <a:latin typeface="Arial"/>
                <a:cs typeface="Arial"/>
              </a:rPr>
              <a:t>Caminamos juntos, en </a:t>
            </a:r>
            <a:r>
              <a:rPr lang="es-ES" sz="1200" dirty="0">
                <a:latin typeface="Arial"/>
                <a:cs typeface="Arial"/>
              </a:rPr>
              <a:t>comunión  con </a:t>
            </a:r>
            <a:r>
              <a:rPr lang="es-ES" sz="1200" spc="-5" dirty="0">
                <a:latin typeface="Arial"/>
                <a:cs typeface="Arial"/>
              </a:rPr>
              <a:t>Cristo, hacia el Reino de Dios, </a:t>
            </a:r>
            <a:r>
              <a:rPr lang="es-ES" sz="1200" dirty="0">
                <a:latin typeface="Arial"/>
                <a:cs typeface="Arial"/>
              </a:rPr>
              <a:t>con el  Espíritu Santo como</a:t>
            </a:r>
            <a:r>
              <a:rPr lang="es-ES" sz="1200" spc="-1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protagonista.</a:t>
            </a:r>
          </a:p>
          <a:p>
            <a:pPr marL="31750" marR="103505">
              <a:lnSpc>
                <a:spcPts val="980"/>
              </a:lnSpc>
              <a:spcBef>
                <a:spcPts val="75"/>
              </a:spcBef>
            </a:pPr>
            <a:endParaRPr lang="es-ES" sz="1200" spc="-5" dirty="0">
              <a:latin typeface="Arial"/>
              <a:cs typeface="Arial"/>
            </a:endParaRPr>
          </a:p>
          <a:p>
            <a:pPr marL="31750" marR="103505">
              <a:lnSpc>
                <a:spcPts val="980"/>
              </a:lnSpc>
              <a:spcBef>
                <a:spcPts val="75"/>
              </a:spcBef>
            </a:pPr>
            <a:r>
              <a:rPr lang="es-ES" sz="1200" spc="-5" dirty="0">
                <a:latin typeface="Arial"/>
                <a:cs typeface="Arial"/>
              </a:rPr>
              <a:t>La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 es una </a:t>
            </a:r>
            <a:r>
              <a:rPr lang="es-ES" sz="1200" dirty="0">
                <a:latin typeface="Arial"/>
                <a:cs typeface="Arial"/>
              </a:rPr>
              <a:t>forma </a:t>
            </a:r>
            <a:r>
              <a:rPr lang="es-ES" sz="1200" spc="-5" dirty="0">
                <a:latin typeface="Arial"/>
                <a:cs typeface="Arial"/>
              </a:rPr>
              <a:t>de proceder, de </a:t>
            </a:r>
            <a:r>
              <a:rPr lang="es-ES" sz="1200" dirty="0">
                <a:latin typeface="Arial"/>
                <a:cs typeface="Arial"/>
              </a:rPr>
              <a:t>caminar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juntos.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3957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07:18:44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s-ES" sz="8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98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spc="-5" dirty="0">
                <a:latin typeface="Arial"/>
                <a:cs typeface="Arial"/>
              </a:rPr>
              <a:t>«Caminar juntos», dijo el papa </a:t>
            </a:r>
            <a:r>
              <a:rPr lang="es-ES" sz="1200" dirty="0">
                <a:latin typeface="Arial"/>
                <a:cs typeface="Arial"/>
              </a:rPr>
              <a:t>Francisco, </a:t>
            </a:r>
            <a:r>
              <a:rPr lang="es-ES" sz="1200" spc="-5" dirty="0">
                <a:latin typeface="Arial"/>
                <a:cs typeface="Arial"/>
              </a:rPr>
              <a:t>«es  la </a:t>
            </a:r>
            <a:r>
              <a:rPr lang="es-ES" sz="1200" dirty="0">
                <a:latin typeface="Arial"/>
                <a:cs typeface="Arial"/>
              </a:rPr>
              <a:t>forma </a:t>
            </a:r>
            <a:r>
              <a:rPr lang="es-ES" sz="1200" spc="-5" dirty="0">
                <a:latin typeface="Arial"/>
                <a:cs typeface="Arial"/>
              </a:rPr>
              <a:t>constitutiva de la Iglesia... </a:t>
            </a:r>
            <a:r>
              <a:rPr lang="es-ES" sz="1200" dirty="0">
                <a:latin typeface="Arial"/>
                <a:cs typeface="Arial"/>
              </a:rPr>
              <a:t>solo así  </a:t>
            </a:r>
            <a:r>
              <a:rPr lang="es-ES" sz="1200" spc="-5" dirty="0">
                <a:latin typeface="Arial"/>
                <a:cs typeface="Arial"/>
              </a:rPr>
              <a:t>podemos abordar </a:t>
            </a:r>
            <a:r>
              <a:rPr lang="es-ES" sz="1200" dirty="0">
                <a:latin typeface="Arial"/>
                <a:cs typeface="Arial"/>
              </a:rPr>
              <a:t>la </a:t>
            </a:r>
            <a:r>
              <a:rPr lang="es-ES" sz="1200" spc="-5" dirty="0">
                <a:latin typeface="Arial"/>
                <a:cs typeface="Arial"/>
              </a:rPr>
              <a:t>complejidad de</a:t>
            </a:r>
            <a:r>
              <a:rPr lang="es-ES" sz="1200" spc="-1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este </a:t>
            </a:r>
            <a:r>
              <a:rPr lang="en-US" sz="1200" dirty="0" err="1">
                <a:latin typeface="Arial"/>
                <a:cs typeface="Arial"/>
              </a:rPr>
              <a:t>tiempo</a:t>
            </a:r>
            <a:r>
              <a:rPr lang="en-US" sz="1200" dirty="0">
                <a:latin typeface="Arial"/>
                <a:cs typeface="Arial"/>
              </a:rPr>
              <a:t>».</a:t>
            </a:r>
          </a:p>
          <a:p>
            <a:pPr marL="12700" marR="5080">
              <a:lnSpc>
                <a:spcPts val="980"/>
              </a:lnSpc>
              <a:spcBef>
                <a:spcPts val="505"/>
              </a:spcBef>
            </a:pPr>
            <a:endParaRPr lang="es-E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AD4A3-A94F-44F1-A42B-84BA72F1EA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9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9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07:18:45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s-ES" sz="800" dirty="0">
              <a:latin typeface="Arial"/>
              <a:cs typeface="Arial"/>
            </a:endParaRPr>
          </a:p>
          <a:p>
            <a:pPr marL="31750" marR="13970">
              <a:lnSpc>
                <a:spcPts val="980"/>
              </a:lnSpc>
              <a:spcBef>
                <a:spcPts val="505"/>
              </a:spcBef>
            </a:pPr>
            <a:r>
              <a:rPr lang="es-ES" sz="1200" spc="-5" dirty="0">
                <a:latin typeface="Arial"/>
                <a:cs typeface="Arial"/>
              </a:rPr>
              <a:t>Desde </a:t>
            </a:r>
            <a:r>
              <a:rPr lang="es-ES" sz="1200" dirty="0">
                <a:latin typeface="Arial"/>
                <a:cs typeface="Arial"/>
              </a:rPr>
              <a:t>sus primeros </a:t>
            </a:r>
            <a:r>
              <a:rPr lang="es-ES" sz="1200" spc="-5" dirty="0">
                <a:latin typeface="Arial"/>
                <a:cs typeface="Arial"/>
              </a:rPr>
              <a:t>días, el papa León ha comprometido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la </a:t>
            </a:r>
            <a:r>
              <a:rPr lang="es-ES" sz="1200" dirty="0">
                <a:latin typeface="Arial"/>
                <a:cs typeface="Arial"/>
              </a:rPr>
              <a:t>Iglesia a </a:t>
            </a:r>
            <a:r>
              <a:rPr lang="es-ES" sz="1200" spc="-5" dirty="0">
                <a:latin typeface="Arial"/>
                <a:cs typeface="Arial"/>
              </a:rPr>
              <a:t>seguir el camino  de la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 siguiendo los pasos del papa </a:t>
            </a:r>
            <a:r>
              <a:rPr lang="es-ES" sz="1200" dirty="0">
                <a:latin typeface="Arial"/>
                <a:cs typeface="Arial"/>
              </a:rPr>
              <a:t>Francisco, </a:t>
            </a:r>
            <a:r>
              <a:rPr lang="es-ES" sz="1200" spc="-5" dirty="0">
                <a:latin typeface="Arial"/>
                <a:cs typeface="Arial"/>
              </a:rPr>
              <a:t>afirmando claramente: «Queremos </a:t>
            </a:r>
            <a:r>
              <a:rPr lang="es-ES" sz="1200" dirty="0">
                <a:latin typeface="Arial"/>
                <a:cs typeface="Arial"/>
              </a:rPr>
              <a:t>ser </a:t>
            </a:r>
            <a:r>
              <a:rPr lang="es-ES" sz="1200" spc="-5" dirty="0">
                <a:latin typeface="Arial"/>
                <a:cs typeface="Arial"/>
              </a:rPr>
              <a:t>una </a:t>
            </a:r>
            <a:r>
              <a:rPr lang="es-ES" sz="1200" spc="-15" dirty="0">
                <a:latin typeface="Arial"/>
                <a:cs typeface="Arial"/>
              </a:rPr>
              <a:t>Iglesia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sinodal».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AD4A3-A94F-44F1-A42B-84BA72F1EA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06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80" dirty="0">
                <a:latin typeface="Arial"/>
                <a:cs typeface="Arial"/>
              </a:rPr>
              <a:t> </a:t>
            </a:r>
            <a:r>
              <a:rPr lang="es-ES" sz="800" b="1" i="1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3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07:18:45</a:t>
            </a:r>
            <a:endParaRPr lang="es-ES" sz="80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" dirty="0">
                <a:latin typeface="Arial"/>
                <a:cs typeface="Arial"/>
              </a:rPr>
              <a:t>La </a:t>
            </a:r>
            <a:r>
              <a:rPr lang="en-US" sz="1200" spc="-5" dirty="0" err="1">
                <a:latin typeface="Arial"/>
                <a:cs typeface="Arial"/>
              </a:rPr>
              <a:t>hermana</a:t>
            </a:r>
            <a:r>
              <a:rPr lang="en-US" sz="1200" spc="-5" dirty="0">
                <a:latin typeface="Arial"/>
                <a:cs typeface="Arial"/>
              </a:rPr>
              <a:t> Nathalie </a:t>
            </a:r>
            <a:r>
              <a:rPr lang="en-US" sz="1200" dirty="0" err="1">
                <a:latin typeface="Arial"/>
                <a:cs typeface="Arial"/>
              </a:rPr>
              <a:t>Bequart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spc="-5" dirty="0" err="1">
                <a:latin typeface="Arial"/>
                <a:cs typeface="Arial"/>
              </a:rPr>
              <a:t>subsecretaria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de la </a:t>
            </a:r>
            <a:r>
              <a:rPr lang="es-ES" sz="1200" dirty="0">
                <a:latin typeface="Arial"/>
                <a:cs typeface="Arial"/>
              </a:rPr>
              <a:t>Secretaría </a:t>
            </a:r>
            <a:r>
              <a:rPr lang="es-ES" sz="1200" spc="-5" dirty="0">
                <a:latin typeface="Arial"/>
                <a:cs typeface="Arial"/>
              </a:rPr>
              <a:t>General del Sínodo, ha</a:t>
            </a:r>
            <a:r>
              <a:rPr lang="es-ES" sz="1200" spc="-4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dicho que: «La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 se aprende al vivirla».</a:t>
            </a:r>
            <a:endParaRPr lang="es-ES" sz="120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AD4A3-A94F-44F1-A42B-84BA72F1EA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5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41B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1998" cy="139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6627" y="0"/>
            <a:ext cx="0" cy="5943600"/>
          </a:xfrm>
          <a:custGeom>
            <a:avLst/>
            <a:gdLst/>
            <a:ahLst/>
            <a:cxnLst/>
            <a:rect l="l" t="t" r="r" b="b"/>
            <a:pathLst>
              <a:path h="5943600">
                <a:moveTo>
                  <a:pt x="0" y="0"/>
                </a:moveTo>
                <a:lnTo>
                  <a:pt x="0" y="5943600"/>
                </a:lnTo>
              </a:path>
            </a:pathLst>
          </a:custGeom>
          <a:ln w="19050">
            <a:solidFill>
              <a:srgbClr val="5646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277600" y="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9144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" y="914400"/>
                </a:lnTo>
                <a:lnTo>
                  <a:pt x="914400" y="0"/>
                </a:lnTo>
                <a:close/>
              </a:path>
            </a:pathLst>
          </a:custGeom>
          <a:solidFill>
            <a:srgbClr val="DC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450148" y="2108720"/>
            <a:ext cx="8552267" cy="4119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68855" y="6226195"/>
            <a:ext cx="113715" cy="85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0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E821F7-8D7A-72E8-93A2-4DCB1B9D4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5098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3" name="Graphic 32">
            <a:extLst>
              <a:ext uri="{FF2B5EF4-FFF2-40B4-BE49-F238E27FC236}">
                <a16:creationId xmlns:a16="http://schemas.microsoft.com/office/drawing/2014/main" id="{3338A255-C21D-5682-8605-09DEB9CC90B4}"/>
              </a:ext>
            </a:extLst>
          </p:cNvPr>
          <p:cNvSpPr/>
          <p:nvPr userDrawn="1"/>
        </p:nvSpPr>
        <p:spPr>
          <a:xfrm>
            <a:off x="236180" y="214984"/>
            <a:ext cx="11719640" cy="6428031"/>
          </a:xfrm>
          <a:custGeom>
            <a:avLst/>
            <a:gdLst>
              <a:gd name="connsiteX0" fmla="*/ 10634666 w 10635655"/>
              <a:gd name="connsiteY0" fmla="*/ 5461362 h 5833483"/>
              <a:gd name="connsiteX1" fmla="*/ 10567514 w 10635655"/>
              <a:gd name="connsiteY1" fmla="*/ 5212378 h 5833483"/>
              <a:gd name="connsiteX2" fmla="*/ 10575991 w 10635655"/>
              <a:gd name="connsiteY2" fmla="*/ 4981397 h 5833483"/>
              <a:gd name="connsiteX3" fmla="*/ 10590946 w 10635655"/>
              <a:gd name="connsiteY3" fmla="*/ 4705458 h 5833483"/>
              <a:gd name="connsiteX4" fmla="*/ 10514651 w 10635655"/>
              <a:gd name="connsiteY4" fmla="*/ 4462380 h 5833483"/>
              <a:gd name="connsiteX5" fmla="*/ 10556180 w 10635655"/>
              <a:gd name="connsiteY5" fmla="*/ 4245400 h 5833483"/>
              <a:gd name="connsiteX6" fmla="*/ 10584469 w 10635655"/>
              <a:gd name="connsiteY6" fmla="*/ 3986415 h 5833483"/>
              <a:gd name="connsiteX7" fmla="*/ 10551417 w 10635655"/>
              <a:gd name="connsiteY7" fmla="*/ 3872782 h 5833483"/>
              <a:gd name="connsiteX8" fmla="*/ 10547702 w 10635655"/>
              <a:gd name="connsiteY8" fmla="*/ 3748290 h 5833483"/>
              <a:gd name="connsiteX9" fmla="*/ 10595994 w 10635655"/>
              <a:gd name="connsiteY9" fmla="*/ 3474542 h 5833483"/>
              <a:gd name="connsiteX10" fmla="*/ 10598756 w 10635655"/>
              <a:gd name="connsiteY10" fmla="*/ 3195460 h 5833483"/>
              <a:gd name="connsiteX11" fmla="*/ 10583516 w 10635655"/>
              <a:gd name="connsiteY11" fmla="*/ 2643010 h 5833483"/>
              <a:gd name="connsiteX12" fmla="*/ 10595041 w 10635655"/>
              <a:gd name="connsiteY12" fmla="*/ 2364594 h 5833483"/>
              <a:gd name="connsiteX13" fmla="*/ 10562371 w 10635655"/>
              <a:gd name="connsiteY13" fmla="*/ 2270868 h 5833483"/>
              <a:gd name="connsiteX14" fmla="*/ 10565419 w 10635655"/>
              <a:gd name="connsiteY14" fmla="*/ 2120373 h 5833483"/>
              <a:gd name="connsiteX15" fmla="*/ 10573134 w 10635655"/>
              <a:gd name="connsiteY15" fmla="*/ 1825002 h 5833483"/>
              <a:gd name="connsiteX16" fmla="*/ 10573134 w 10635655"/>
              <a:gd name="connsiteY16" fmla="*/ 1550873 h 5833483"/>
              <a:gd name="connsiteX17" fmla="*/ 10538368 w 10635655"/>
              <a:gd name="connsiteY17" fmla="*/ 1395234 h 5833483"/>
              <a:gd name="connsiteX18" fmla="*/ 10495981 w 10635655"/>
              <a:gd name="connsiteY18" fmla="*/ 1292079 h 5833483"/>
              <a:gd name="connsiteX19" fmla="*/ 10495981 w 10635655"/>
              <a:gd name="connsiteY19" fmla="*/ 1216831 h 5833483"/>
              <a:gd name="connsiteX20" fmla="*/ 10513413 w 10635655"/>
              <a:gd name="connsiteY20" fmla="*/ 1195209 h 5833483"/>
              <a:gd name="connsiteX21" fmla="*/ 10593518 w 10635655"/>
              <a:gd name="connsiteY21" fmla="*/ 1089006 h 5833483"/>
              <a:gd name="connsiteX22" fmla="*/ 10590755 w 10635655"/>
              <a:gd name="connsiteY22" fmla="*/ 769632 h 5833483"/>
              <a:gd name="connsiteX23" fmla="*/ 10560847 w 10635655"/>
              <a:gd name="connsiteY23" fmla="*/ 451021 h 5833483"/>
              <a:gd name="connsiteX24" fmla="*/ 10559799 w 10635655"/>
              <a:gd name="connsiteY24" fmla="*/ 307289 h 5833483"/>
              <a:gd name="connsiteX25" fmla="*/ 10425402 w 10635655"/>
              <a:gd name="connsiteY25" fmla="*/ 98977 h 5833483"/>
              <a:gd name="connsiteX26" fmla="*/ 10103265 w 10635655"/>
              <a:gd name="connsiteY26" fmla="*/ 83356 h 5833483"/>
              <a:gd name="connsiteX27" fmla="*/ 9769224 w 10635655"/>
              <a:gd name="connsiteY27" fmla="*/ 100311 h 5833483"/>
              <a:gd name="connsiteX28" fmla="*/ 9727314 w 10635655"/>
              <a:gd name="connsiteY28" fmla="*/ 112026 h 5833483"/>
              <a:gd name="connsiteX29" fmla="*/ 9378889 w 10635655"/>
              <a:gd name="connsiteY29" fmla="*/ 106692 h 5833483"/>
              <a:gd name="connsiteX30" fmla="*/ 9035132 w 10635655"/>
              <a:gd name="connsiteY30" fmla="*/ 142792 h 5833483"/>
              <a:gd name="connsiteX31" fmla="*/ 8913308 w 10635655"/>
              <a:gd name="connsiteY31" fmla="*/ 134696 h 5833483"/>
              <a:gd name="connsiteX32" fmla="*/ 8558406 w 10635655"/>
              <a:gd name="connsiteY32" fmla="*/ 138315 h 5833483"/>
              <a:gd name="connsiteX33" fmla="*/ 8450773 w 10635655"/>
              <a:gd name="connsiteY33" fmla="*/ 127076 h 5833483"/>
              <a:gd name="connsiteX34" fmla="*/ 7992717 w 10635655"/>
              <a:gd name="connsiteY34" fmla="*/ 176415 h 5833483"/>
              <a:gd name="connsiteX35" fmla="*/ 7951569 w 10635655"/>
              <a:gd name="connsiteY35" fmla="*/ 157842 h 5833483"/>
              <a:gd name="connsiteX36" fmla="*/ 7768403 w 10635655"/>
              <a:gd name="connsiteY36" fmla="*/ 126123 h 5833483"/>
              <a:gd name="connsiteX37" fmla="*/ 7555614 w 10635655"/>
              <a:gd name="connsiteY37" fmla="*/ 136220 h 5833483"/>
              <a:gd name="connsiteX38" fmla="*/ 7358066 w 10635655"/>
              <a:gd name="connsiteY38" fmla="*/ 146507 h 5833483"/>
              <a:gd name="connsiteX39" fmla="*/ 7078793 w 10635655"/>
              <a:gd name="connsiteY39" fmla="*/ 168510 h 5833483"/>
              <a:gd name="connsiteX40" fmla="*/ 6954016 w 10635655"/>
              <a:gd name="connsiteY40" fmla="*/ 198990 h 5833483"/>
              <a:gd name="connsiteX41" fmla="*/ 6839525 w 10635655"/>
              <a:gd name="connsiteY41" fmla="*/ 250329 h 5833483"/>
              <a:gd name="connsiteX42" fmla="*/ 6813331 w 10635655"/>
              <a:gd name="connsiteY42" fmla="*/ 222802 h 5833483"/>
              <a:gd name="connsiteX43" fmla="*/ 6724177 w 10635655"/>
              <a:gd name="connsiteY43" fmla="*/ 143649 h 5833483"/>
              <a:gd name="connsiteX44" fmla="*/ 6464906 w 10635655"/>
              <a:gd name="connsiteY44" fmla="*/ 125361 h 5833483"/>
              <a:gd name="connsiteX45" fmla="*/ 6312792 w 10635655"/>
              <a:gd name="connsiteY45" fmla="*/ 176034 h 5833483"/>
              <a:gd name="connsiteX46" fmla="*/ 6034091 w 10635655"/>
              <a:gd name="connsiteY46" fmla="*/ 148888 h 5833483"/>
              <a:gd name="connsiteX47" fmla="*/ 5951890 w 10635655"/>
              <a:gd name="connsiteY47" fmla="*/ 123742 h 5833483"/>
              <a:gd name="connsiteX48" fmla="*/ 5642328 w 10635655"/>
              <a:gd name="connsiteY48" fmla="*/ 103454 h 5833483"/>
              <a:gd name="connsiteX49" fmla="*/ 5346005 w 10635655"/>
              <a:gd name="connsiteY49" fmla="*/ 153079 h 5833483"/>
              <a:gd name="connsiteX50" fmla="*/ 4910998 w 10635655"/>
              <a:gd name="connsiteY50" fmla="*/ 214420 h 5833483"/>
              <a:gd name="connsiteX51" fmla="*/ 4634392 w 10635655"/>
              <a:gd name="connsiteY51" fmla="*/ 159937 h 5833483"/>
              <a:gd name="connsiteX52" fmla="*/ 4313019 w 10635655"/>
              <a:gd name="connsiteY52" fmla="*/ 99930 h 5833483"/>
              <a:gd name="connsiteX53" fmla="*/ 3885441 w 10635655"/>
              <a:gd name="connsiteY53" fmla="*/ 150412 h 5833483"/>
              <a:gd name="connsiteX54" fmla="*/ 3831816 w 10635655"/>
              <a:gd name="connsiteY54" fmla="*/ 136982 h 5833483"/>
              <a:gd name="connsiteX55" fmla="*/ 3568068 w 10635655"/>
              <a:gd name="connsiteY55" fmla="*/ 124218 h 5833483"/>
              <a:gd name="connsiteX56" fmla="*/ 3013332 w 10635655"/>
              <a:gd name="connsiteY56" fmla="*/ 58877 h 5833483"/>
              <a:gd name="connsiteX57" fmla="*/ 2740346 w 10635655"/>
              <a:gd name="connsiteY57" fmla="*/ 26492 h 5833483"/>
              <a:gd name="connsiteX58" fmla="*/ 2475170 w 10635655"/>
              <a:gd name="connsiteY58" fmla="*/ 12 h 5833483"/>
              <a:gd name="connsiteX59" fmla="*/ 2228091 w 10635655"/>
              <a:gd name="connsiteY59" fmla="*/ 44875 h 5833483"/>
              <a:gd name="connsiteX60" fmla="*/ 1974917 w 10635655"/>
              <a:gd name="connsiteY60" fmla="*/ 47733 h 5833483"/>
              <a:gd name="connsiteX61" fmla="*/ 1885382 w 10635655"/>
              <a:gd name="connsiteY61" fmla="*/ 112312 h 5833483"/>
              <a:gd name="connsiteX62" fmla="*/ 1559341 w 10635655"/>
              <a:gd name="connsiteY62" fmla="*/ 148221 h 5833483"/>
              <a:gd name="connsiteX63" fmla="*/ 1300451 w 10635655"/>
              <a:gd name="connsiteY63" fmla="*/ 155746 h 5833483"/>
              <a:gd name="connsiteX64" fmla="*/ 1047277 w 10635655"/>
              <a:gd name="connsiteY64" fmla="*/ 107835 h 5833483"/>
              <a:gd name="connsiteX65" fmla="*/ 795626 w 10635655"/>
              <a:gd name="connsiteY65" fmla="*/ 135648 h 5833483"/>
              <a:gd name="connsiteX66" fmla="*/ 586267 w 10635655"/>
              <a:gd name="connsiteY66" fmla="*/ 151079 h 5833483"/>
              <a:gd name="connsiteX67" fmla="*/ 469109 w 10635655"/>
              <a:gd name="connsiteY67" fmla="*/ 217563 h 5833483"/>
              <a:gd name="connsiteX68" fmla="*/ 465680 w 10635655"/>
              <a:gd name="connsiteY68" fmla="*/ 244519 h 5833483"/>
              <a:gd name="connsiteX69" fmla="*/ 450440 w 10635655"/>
              <a:gd name="connsiteY69" fmla="*/ 250520 h 5833483"/>
              <a:gd name="connsiteX70" fmla="*/ 442535 w 10635655"/>
              <a:gd name="connsiteY70" fmla="*/ 251949 h 5833483"/>
              <a:gd name="connsiteX71" fmla="*/ 435772 w 10635655"/>
              <a:gd name="connsiteY71" fmla="*/ 249091 h 5833483"/>
              <a:gd name="connsiteX72" fmla="*/ 390147 w 10635655"/>
              <a:gd name="connsiteY72" fmla="*/ 223659 h 5833483"/>
              <a:gd name="connsiteX73" fmla="*/ 298898 w 10635655"/>
              <a:gd name="connsiteY73" fmla="*/ 172796 h 5833483"/>
              <a:gd name="connsiteX74" fmla="*/ 199838 w 10635655"/>
              <a:gd name="connsiteY74" fmla="*/ 177558 h 5833483"/>
              <a:gd name="connsiteX75" fmla="*/ 118589 w 10635655"/>
              <a:gd name="connsiteY75" fmla="*/ 246996 h 5833483"/>
              <a:gd name="connsiteX76" fmla="*/ 110588 w 10635655"/>
              <a:gd name="connsiteY76" fmla="*/ 2275345 h 5833483"/>
              <a:gd name="connsiteX77" fmla="*/ 87919 w 10635655"/>
              <a:gd name="connsiteY77" fmla="*/ 2803125 h 5833483"/>
              <a:gd name="connsiteX78" fmla="*/ 143831 w 10635655"/>
              <a:gd name="connsiteY78" fmla="*/ 3020009 h 5833483"/>
              <a:gd name="connsiteX79" fmla="*/ 143831 w 10635655"/>
              <a:gd name="connsiteY79" fmla="*/ 3218415 h 5833483"/>
              <a:gd name="connsiteX80" fmla="*/ 130115 w 10635655"/>
              <a:gd name="connsiteY80" fmla="*/ 3261468 h 5833483"/>
              <a:gd name="connsiteX81" fmla="*/ 76394 w 10635655"/>
              <a:gd name="connsiteY81" fmla="*/ 3497783 h 5833483"/>
              <a:gd name="connsiteX82" fmla="*/ 139163 w 10635655"/>
              <a:gd name="connsiteY82" fmla="*/ 3738575 h 5833483"/>
              <a:gd name="connsiteX83" fmla="*/ 143831 w 10635655"/>
              <a:gd name="connsiteY83" fmla="*/ 3753815 h 5833483"/>
              <a:gd name="connsiteX84" fmla="*/ 143831 w 10635655"/>
              <a:gd name="connsiteY84" fmla="*/ 3988511 h 5833483"/>
              <a:gd name="connsiteX85" fmla="*/ 142783 w 10635655"/>
              <a:gd name="connsiteY85" fmla="*/ 3996226 h 5833483"/>
              <a:gd name="connsiteX86" fmla="*/ 107540 w 10635655"/>
              <a:gd name="connsiteY86" fmla="*/ 4282167 h 5833483"/>
              <a:gd name="connsiteX87" fmla="*/ 71250 w 10635655"/>
              <a:gd name="connsiteY87" fmla="*/ 5542229 h 5833483"/>
              <a:gd name="connsiteX88" fmla="*/ 114875 w 10635655"/>
              <a:gd name="connsiteY88" fmla="*/ 5723871 h 5833483"/>
              <a:gd name="connsiteX89" fmla="*/ 264512 w 10635655"/>
              <a:gd name="connsiteY89" fmla="*/ 5731395 h 5833483"/>
              <a:gd name="connsiteX90" fmla="*/ 452155 w 10635655"/>
              <a:gd name="connsiteY90" fmla="*/ 5728538 h 5833483"/>
              <a:gd name="connsiteX91" fmla="*/ 711044 w 10635655"/>
              <a:gd name="connsiteY91" fmla="*/ 5699773 h 5833483"/>
              <a:gd name="connsiteX92" fmla="*/ 971363 w 10635655"/>
              <a:gd name="connsiteY92" fmla="*/ 5728443 h 5833483"/>
              <a:gd name="connsiteX93" fmla="*/ 1171388 w 10635655"/>
              <a:gd name="connsiteY93" fmla="*/ 5780164 h 5833483"/>
              <a:gd name="connsiteX94" fmla="*/ 1456090 w 10635655"/>
              <a:gd name="connsiteY94" fmla="*/ 5776925 h 5833483"/>
              <a:gd name="connsiteX95" fmla="*/ 1593440 w 10635655"/>
              <a:gd name="connsiteY95" fmla="*/ 5803976 h 5833483"/>
              <a:gd name="connsiteX96" fmla="*/ 1768224 w 10635655"/>
              <a:gd name="connsiteY96" fmla="*/ 5793403 h 5833483"/>
              <a:gd name="connsiteX97" fmla="*/ 1928054 w 10635655"/>
              <a:gd name="connsiteY97" fmla="*/ 5736349 h 5833483"/>
              <a:gd name="connsiteX98" fmla="*/ 2029971 w 10635655"/>
              <a:gd name="connsiteY98" fmla="*/ 5755208 h 5833483"/>
              <a:gd name="connsiteX99" fmla="*/ 2412305 w 10635655"/>
              <a:gd name="connsiteY99" fmla="*/ 5723775 h 5833483"/>
              <a:gd name="connsiteX100" fmla="*/ 2683386 w 10635655"/>
              <a:gd name="connsiteY100" fmla="*/ 5705202 h 5833483"/>
              <a:gd name="connsiteX101" fmla="*/ 2714057 w 10635655"/>
              <a:gd name="connsiteY101" fmla="*/ 5712345 h 5833483"/>
              <a:gd name="connsiteX102" fmla="*/ 2981138 w 10635655"/>
              <a:gd name="connsiteY102" fmla="*/ 5741873 h 5833483"/>
              <a:gd name="connsiteX103" fmla="*/ 3238027 w 10635655"/>
              <a:gd name="connsiteY103" fmla="*/ 5759304 h 5833483"/>
              <a:gd name="connsiteX104" fmla="*/ 3361757 w 10635655"/>
              <a:gd name="connsiteY104" fmla="*/ 5717203 h 5833483"/>
              <a:gd name="connsiteX105" fmla="*/ 3436147 w 10635655"/>
              <a:gd name="connsiteY105" fmla="*/ 5691486 h 5833483"/>
              <a:gd name="connsiteX106" fmla="*/ 3618932 w 10635655"/>
              <a:gd name="connsiteY106" fmla="*/ 5740159 h 5833483"/>
              <a:gd name="connsiteX107" fmla="*/ 3839721 w 10635655"/>
              <a:gd name="connsiteY107" fmla="*/ 5740730 h 5833483"/>
              <a:gd name="connsiteX108" fmla="*/ 3937257 w 10635655"/>
              <a:gd name="connsiteY108" fmla="*/ 5699106 h 5833483"/>
              <a:gd name="connsiteX109" fmla="*/ 4007266 w 10635655"/>
              <a:gd name="connsiteY109" fmla="*/ 5709774 h 5833483"/>
              <a:gd name="connsiteX110" fmla="*/ 4234818 w 10635655"/>
              <a:gd name="connsiteY110" fmla="*/ 5738634 h 5833483"/>
              <a:gd name="connsiteX111" fmla="*/ 4305589 w 10635655"/>
              <a:gd name="connsiteY111" fmla="*/ 5710441 h 5833483"/>
              <a:gd name="connsiteX112" fmla="*/ 4355500 w 10635655"/>
              <a:gd name="connsiteY112" fmla="*/ 5743778 h 5833483"/>
              <a:gd name="connsiteX113" fmla="*/ 4612961 w 10635655"/>
              <a:gd name="connsiteY113" fmla="*/ 5815501 h 5833483"/>
              <a:gd name="connsiteX114" fmla="*/ 4900902 w 10635655"/>
              <a:gd name="connsiteY114" fmla="*/ 5716918 h 5833483"/>
              <a:gd name="connsiteX115" fmla="*/ 4909665 w 10635655"/>
              <a:gd name="connsiteY115" fmla="*/ 5713394 h 5833483"/>
              <a:gd name="connsiteX116" fmla="*/ 5187223 w 10635655"/>
              <a:gd name="connsiteY116" fmla="*/ 5732539 h 5833483"/>
              <a:gd name="connsiteX117" fmla="*/ 5490499 w 10635655"/>
              <a:gd name="connsiteY117" fmla="*/ 5775591 h 5833483"/>
              <a:gd name="connsiteX118" fmla="*/ 5646899 w 10635655"/>
              <a:gd name="connsiteY118" fmla="*/ 5773496 h 5833483"/>
              <a:gd name="connsiteX119" fmla="*/ 5775678 w 10635655"/>
              <a:gd name="connsiteY119" fmla="*/ 5716346 h 5833483"/>
              <a:gd name="connsiteX120" fmla="*/ 6338986 w 10635655"/>
              <a:gd name="connsiteY120" fmla="*/ 5712822 h 5833483"/>
              <a:gd name="connsiteX121" fmla="*/ 6387945 w 10635655"/>
              <a:gd name="connsiteY121" fmla="*/ 5718823 h 5833483"/>
              <a:gd name="connsiteX122" fmla="*/ 6513770 w 10635655"/>
              <a:gd name="connsiteY122" fmla="*/ 5732920 h 5833483"/>
              <a:gd name="connsiteX123" fmla="*/ 6973827 w 10635655"/>
              <a:gd name="connsiteY123" fmla="*/ 5763781 h 5833483"/>
              <a:gd name="connsiteX124" fmla="*/ 7168995 w 10635655"/>
              <a:gd name="connsiteY124" fmla="*/ 5764543 h 5833483"/>
              <a:gd name="connsiteX125" fmla="*/ 7302821 w 10635655"/>
              <a:gd name="connsiteY125" fmla="*/ 5801881 h 5833483"/>
              <a:gd name="connsiteX126" fmla="*/ 7637244 w 10635655"/>
              <a:gd name="connsiteY126" fmla="*/ 5814073 h 5833483"/>
              <a:gd name="connsiteX127" fmla="*/ 7824505 w 10635655"/>
              <a:gd name="connsiteY127" fmla="*/ 5728348 h 5833483"/>
              <a:gd name="connsiteX128" fmla="*/ 7831363 w 10635655"/>
              <a:gd name="connsiteY128" fmla="*/ 5733300 h 5833483"/>
              <a:gd name="connsiteX129" fmla="*/ 7846317 w 10635655"/>
              <a:gd name="connsiteY129" fmla="*/ 5719680 h 5833483"/>
              <a:gd name="connsiteX130" fmla="*/ 7859938 w 10635655"/>
              <a:gd name="connsiteY130" fmla="*/ 5714822 h 5833483"/>
              <a:gd name="connsiteX131" fmla="*/ 7932233 w 10635655"/>
              <a:gd name="connsiteY131" fmla="*/ 5766257 h 5833483"/>
              <a:gd name="connsiteX132" fmla="*/ 8001861 w 10635655"/>
              <a:gd name="connsiteY132" fmla="*/ 5779878 h 5833483"/>
              <a:gd name="connsiteX133" fmla="*/ 8060725 w 10635655"/>
              <a:gd name="connsiteY133" fmla="*/ 5778830 h 5833483"/>
              <a:gd name="connsiteX134" fmla="*/ 8187027 w 10635655"/>
              <a:gd name="connsiteY134" fmla="*/ 5745397 h 5833483"/>
              <a:gd name="connsiteX135" fmla="*/ 8196361 w 10635655"/>
              <a:gd name="connsiteY135" fmla="*/ 5745874 h 5833483"/>
              <a:gd name="connsiteX136" fmla="*/ 8232080 w 10635655"/>
              <a:gd name="connsiteY136" fmla="*/ 5763018 h 5833483"/>
              <a:gd name="connsiteX137" fmla="*/ 8476110 w 10635655"/>
              <a:gd name="connsiteY137" fmla="*/ 5741206 h 5833483"/>
              <a:gd name="connsiteX138" fmla="*/ 8752049 w 10635655"/>
              <a:gd name="connsiteY138" fmla="*/ 5726728 h 5833483"/>
              <a:gd name="connsiteX139" fmla="*/ 8776528 w 10635655"/>
              <a:gd name="connsiteY139" fmla="*/ 5722632 h 5833483"/>
              <a:gd name="connsiteX140" fmla="*/ 8858729 w 10635655"/>
              <a:gd name="connsiteY140" fmla="*/ 5771782 h 5833483"/>
              <a:gd name="connsiteX141" fmla="*/ 9072185 w 10635655"/>
              <a:gd name="connsiteY141" fmla="*/ 5707869 h 5833483"/>
              <a:gd name="connsiteX142" fmla="*/ 9121810 w 10635655"/>
              <a:gd name="connsiteY142" fmla="*/ 5677865 h 5833483"/>
              <a:gd name="connsiteX143" fmla="*/ 9133526 w 10635655"/>
              <a:gd name="connsiteY143" fmla="*/ 5669674 h 5833483"/>
              <a:gd name="connsiteX144" fmla="*/ 9184389 w 10635655"/>
              <a:gd name="connsiteY144" fmla="*/ 5707964 h 5833483"/>
              <a:gd name="connsiteX145" fmla="*/ 9556435 w 10635655"/>
              <a:gd name="connsiteY145" fmla="*/ 5776449 h 5833483"/>
              <a:gd name="connsiteX146" fmla="*/ 9982584 w 10635655"/>
              <a:gd name="connsiteY146" fmla="*/ 5750065 h 5833483"/>
              <a:gd name="connsiteX147" fmla="*/ 10197468 w 10635655"/>
              <a:gd name="connsiteY147" fmla="*/ 5783117 h 5833483"/>
              <a:gd name="connsiteX148" fmla="*/ 10405780 w 10635655"/>
              <a:gd name="connsiteY148" fmla="*/ 5717775 h 5833483"/>
              <a:gd name="connsiteX149" fmla="*/ 10451786 w 10635655"/>
              <a:gd name="connsiteY149" fmla="*/ 5721299 h 5833483"/>
              <a:gd name="connsiteX150" fmla="*/ 10482361 w 10635655"/>
              <a:gd name="connsiteY150" fmla="*/ 5717108 h 5833483"/>
              <a:gd name="connsiteX151" fmla="*/ 10559038 w 10635655"/>
              <a:gd name="connsiteY151" fmla="*/ 5688533 h 5833483"/>
              <a:gd name="connsiteX152" fmla="*/ 10634666 w 10635655"/>
              <a:gd name="connsiteY152" fmla="*/ 5461076 h 5833483"/>
              <a:gd name="connsiteX153" fmla="*/ 5229514 w 10635655"/>
              <a:gd name="connsiteY153" fmla="*/ 5478317 h 5833483"/>
              <a:gd name="connsiteX154" fmla="*/ 5262661 w 10635655"/>
              <a:gd name="connsiteY154" fmla="*/ 5473363 h 5833483"/>
              <a:gd name="connsiteX155" fmla="*/ 5229514 w 10635655"/>
              <a:gd name="connsiteY155" fmla="*/ 5478317 h 583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0635655" h="5833483">
                <a:moveTo>
                  <a:pt x="10634666" y="5461362"/>
                </a:moveTo>
                <a:cubicBezTo>
                  <a:pt x="10627999" y="5373542"/>
                  <a:pt x="10589994" y="5296293"/>
                  <a:pt x="10567514" y="5212378"/>
                </a:cubicBezTo>
                <a:cubicBezTo>
                  <a:pt x="10546941" y="5135321"/>
                  <a:pt x="10561704" y="5058264"/>
                  <a:pt x="10575991" y="4981397"/>
                </a:cubicBezTo>
                <a:cubicBezTo>
                  <a:pt x="10593041" y="4889576"/>
                  <a:pt x="10607329" y="4798422"/>
                  <a:pt x="10590946" y="4705458"/>
                </a:cubicBezTo>
                <a:cubicBezTo>
                  <a:pt x="10576182" y="4621543"/>
                  <a:pt x="10525223" y="4546866"/>
                  <a:pt x="10514651" y="4462380"/>
                </a:cubicBezTo>
                <a:cubicBezTo>
                  <a:pt x="10505506" y="4389037"/>
                  <a:pt x="10535891" y="4314361"/>
                  <a:pt x="10556180" y="4245400"/>
                </a:cubicBezTo>
                <a:cubicBezTo>
                  <a:pt x="10581040" y="4160818"/>
                  <a:pt x="10599042" y="4074617"/>
                  <a:pt x="10584469" y="3986415"/>
                </a:cubicBezTo>
                <a:cubicBezTo>
                  <a:pt x="10577992" y="3947077"/>
                  <a:pt x="10562942" y="3910692"/>
                  <a:pt x="10551417" y="3872782"/>
                </a:cubicBezTo>
                <a:cubicBezTo>
                  <a:pt x="10538654" y="3830872"/>
                  <a:pt x="10539225" y="3791153"/>
                  <a:pt x="10547702" y="3748290"/>
                </a:cubicBezTo>
                <a:cubicBezTo>
                  <a:pt x="10565705" y="3656660"/>
                  <a:pt x="10587707" y="3567887"/>
                  <a:pt x="10595994" y="3474542"/>
                </a:cubicBezTo>
                <a:cubicBezTo>
                  <a:pt x="10604186" y="3381769"/>
                  <a:pt x="10602948" y="3288423"/>
                  <a:pt x="10598756" y="3195460"/>
                </a:cubicBezTo>
                <a:cubicBezTo>
                  <a:pt x="10590374" y="3011532"/>
                  <a:pt x="10569420" y="2827128"/>
                  <a:pt x="10583516" y="2643010"/>
                </a:cubicBezTo>
                <a:cubicBezTo>
                  <a:pt x="10590565" y="2551093"/>
                  <a:pt x="10622473" y="2455748"/>
                  <a:pt x="10595041" y="2364594"/>
                </a:cubicBezTo>
                <a:cubicBezTo>
                  <a:pt x="10585231" y="2331828"/>
                  <a:pt x="10565133" y="2305348"/>
                  <a:pt x="10562371" y="2270868"/>
                </a:cubicBezTo>
                <a:cubicBezTo>
                  <a:pt x="10558466" y="2221433"/>
                  <a:pt x="10564085" y="2169903"/>
                  <a:pt x="10565419" y="2120373"/>
                </a:cubicBezTo>
                <a:cubicBezTo>
                  <a:pt x="10567991" y="2021884"/>
                  <a:pt x="10570563" y="1923491"/>
                  <a:pt x="10573134" y="1825002"/>
                </a:cubicBezTo>
                <a:cubicBezTo>
                  <a:pt x="10575516" y="1734039"/>
                  <a:pt x="10582564" y="1641551"/>
                  <a:pt x="10573134" y="1550873"/>
                </a:cubicBezTo>
                <a:cubicBezTo>
                  <a:pt x="10567609" y="1497247"/>
                  <a:pt x="10558275" y="1445431"/>
                  <a:pt x="10538368" y="1395234"/>
                </a:cubicBezTo>
                <a:cubicBezTo>
                  <a:pt x="10524747" y="1360944"/>
                  <a:pt x="10507602" y="1327321"/>
                  <a:pt x="10495981" y="1292079"/>
                </a:cubicBezTo>
                <a:lnTo>
                  <a:pt x="10495981" y="1216831"/>
                </a:lnTo>
                <a:cubicBezTo>
                  <a:pt x="10500363" y="1209878"/>
                  <a:pt x="10506173" y="1203020"/>
                  <a:pt x="10513413" y="1195209"/>
                </a:cubicBezTo>
                <a:cubicBezTo>
                  <a:pt x="10543892" y="1162348"/>
                  <a:pt x="10574562" y="1130249"/>
                  <a:pt x="10593518" y="1089006"/>
                </a:cubicBezTo>
                <a:cubicBezTo>
                  <a:pt x="10640380" y="986898"/>
                  <a:pt x="10606852" y="874884"/>
                  <a:pt x="10590755" y="769632"/>
                </a:cubicBezTo>
                <a:cubicBezTo>
                  <a:pt x="10574658" y="664095"/>
                  <a:pt x="10565609" y="557606"/>
                  <a:pt x="10560847" y="451021"/>
                </a:cubicBezTo>
                <a:cubicBezTo>
                  <a:pt x="10567895" y="402253"/>
                  <a:pt x="10563514" y="349199"/>
                  <a:pt x="10559799" y="307289"/>
                </a:cubicBezTo>
                <a:cubicBezTo>
                  <a:pt x="10551322" y="213658"/>
                  <a:pt x="10530177" y="121647"/>
                  <a:pt x="10425402" y="98977"/>
                </a:cubicBezTo>
                <a:cubicBezTo>
                  <a:pt x="10323294" y="76879"/>
                  <a:pt x="10207279" y="82975"/>
                  <a:pt x="10103265" y="83356"/>
                </a:cubicBezTo>
                <a:cubicBezTo>
                  <a:pt x="9991633" y="83737"/>
                  <a:pt x="9880286" y="89643"/>
                  <a:pt x="9769224" y="100311"/>
                </a:cubicBezTo>
                <a:cubicBezTo>
                  <a:pt x="9754460" y="101739"/>
                  <a:pt x="9740173" y="105740"/>
                  <a:pt x="9727314" y="112026"/>
                </a:cubicBezTo>
                <a:cubicBezTo>
                  <a:pt x="9611680" y="84785"/>
                  <a:pt x="9497095" y="85928"/>
                  <a:pt x="9378889" y="106692"/>
                </a:cubicBezTo>
                <a:cubicBezTo>
                  <a:pt x="9266494" y="126409"/>
                  <a:pt x="9149813" y="164890"/>
                  <a:pt x="9035132" y="142792"/>
                </a:cubicBezTo>
                <a:cubicBezTo>
                  <a:pt x="8994747" y="129743"/>
                  <a:pt x="8954170" y="128028"/>
                  <a:pt x="8913308" y="134696"/>
                </a:cubicBezTo>
                <a:cubicBezTo>
                  <a:pt x="8794722" y="84499"/>
                  <a:pt x="8676040" y="102787"/>
                  <a:pt x="8558406" y="138315"/>
                </a:cubicBezTo>
                <a:cubicBezTo>
                  <a:pt x="8522592" y="134696"/>
                  <a:pt x="8486683" y="130981"/>
                  <a:pt x="8450773" y="127076"/>
                </a:cubicBezTo>
                <a:cubicBezTo>
                  <a:pt x="8296659" y="110693"/>
                  <a:pt x="8133687" y="108597"/>
                  <a:pt x="7992717" y="176415"/>
                </a:cubicBezTo>
                <a:cubicBezTo>
                  <a:pt x="7979191" y="170319"/>
                  <a:pt x="7965571" y="164033"/>
                  <a:pt x="7951569" y="157842"/>
                </a:cubicBezTo>
                <a:cubicBezTo>
                  <a:pt x="7891561" y="131076"/>
                  <a:pt x="7830696" y="125457"/>
                  <a:pt x="7768403" y="126123"/>
                </a:cubicBezTo>
                <a:cubicBezTo>
                  <a:pt x="7697251" y="95167"/>
                  <a:pt x="7626290" y="106883"/>
                  <a:pt x="7555614" y="136220"/>
                </a:cubicBezTo>
                <a:cubicBezTo>
                  <a:pt x="7489797" y="139649"/>
                  <a:pt x="7423979" y="143078"/>
                  <a:pt x="7358066" y="146507"/>
                </a:cubicBezTo>
                <a:cubicBezTo>
                  <a:pt x="7264816" y="151365"/>
                  <a:pt x="7171281" y="154317"/>
                  <a:pt x="7078793" y="168510"/>
                </a:cubicBezTo>
                <a:cubicBezTo>
                  <a:pt x="7036311" y="174987"/>
                  <a:pt x="6994401" y="184226"/>
                  <a:pt x="6954016" y="198990"/>
                </a:cubicBezTo>
                <a:cubicBezTo>
                  <a:pt x="6944871" y="202323"/>
                  <a:pt x="6865147" y="232232"/>
                  <a:pt x="6839525" y="250329"/>
                </a:cubicBezTo>
                <a:cubicBezTo>
                  <a:pt x="6831524" y="240709"/>
                  <a:pt x="6817236" y="227660"/>
                  <a:pt x="6813331" y="222802"/>
                </a:cubicBezTo>
                <a:cubicBezTo>
                  <a:pt x="6787613" y="191655"/>
                  <a:pt x="6760181" y="163176"/>
                  <a:pt x="6724177" y="143649"/>
                </a:cubicBezTo>
                <a:cubicBezTo>
                  <a:pt x="6645310" y="101073"/>
                  <a:pt x="6549488" y="103359"/>
                  <a:pt x="6464906" y="125361"/>
                </a:cubicBezTo>
                <a:cubicBezTo>
                  <a:pt x="6413567" y="138696"/>
                  <a:pt x="6363846" y="161080"/>
                  <a:pt x="6312792" y="176034"/>
                </a:cubicBezTo>
                <a:cubicBezTo>
                  <a:pt x="6219924" y="135744"/>
                  <a:pt x="6127055" y="109645"/>
                  <a:pt x="6034091" y="148888"/>
                </a:cubicBezTo>
                <a:cubicBezTo>
                  <a:pt x="6006659" y="139744"/>
                  <a:pt x="5979322" y="130695"/>
                  <a:pt x="5951890" y="123742"/>
                </a:cubicBezTo>
                <a:cubicBezTo>
                  <a:pt x="5847306" y="97167"/>
                  <a:pt x="5744436" y="94405"/>
                  <a:pt x="5642328" y="103454"/>
                </a:cubicBezTo>
                <a:cubicBezTo>
                  <a:pt x="5543553" y="98215"/>
                  <a:pt x="5444779" y="116313"/>
                  <a:pt x="5346005" y="153079"/>
                </a:cubicBezTo>
                <a:cubicBezTo>
                  <a:pt x="5202177" y="183273"/>
                  <a:pt x="5058159" y="214801"/>
                  <a:pt x="4910998" y="214420"/>
                </a:cubicBezTo>
                <a:cubicBezTo>
                  <a:pt x="4814034" y="214134"/>
                  <a:pt x="4725832" y="190798"/>
                  <a:pt x="4634392" y="159937"/>
                </a:cubicBezTo>
                <a:cubicBezTo>
                  <a:pt x="4529141" y="124409"/>
                  <a:pt x="4425033" y="98120"/>
                  <a:pt x="4313019" y="99930"/>
                </a:cubicBezTo>
                <a:cubicBezTo>
                  <a:pt x="4171382" y="102120"/>
                  <a:pt x="4028031" y="142221"/>
                  <a:pt x="3885441" y="150412"/>
                </a:cubicBezTo>
                <a:cubicBezTo>
                  <a:pt x="3868010" y="144602"/>
                  <a:pt x="3850103" y="140030"/>
                  <a:pt x="3831816" y="136982"/>
                </a:cubicBezTo>
                <a:cubicBezTo>
                  <a:pt x="3744948" y="122694"/>
                  <a:pt x="3655698" y="132886"/>
                  <a:pt x="3568068" y="124218"/>
                </a:cubicBezTo>
                <a:cubicBezTo>
                  <a:pt x="3382902" y="106026"/>
                  <a:pt x="3198117" y="80784"/>
                  <a:pt x="3013332" y="58877"/>
                </a:cubicBezTo>
                <a:cubicBezTo>
                  <a:pt x="2922368" y="48114"/>
                  <a:pt x="2831405" y="37255"/>
                  <a:pt x="2740346" y="26492"/>
                </a:cubicBezTo>
                <a:cubicBezTo>
                  <a:pt x="2652716" y="16110"/>
                  <a:pt x="2563752" y="679"/>
                  <a:pt x="2475170" y="12"/>
                </a:cubicBezTo>
                <a:cubicBezTo>
                  <a:pt x="2388397" y="-654"/>
                  <a:pt x="2311244" y="25825"/>
                  <a:pt x="2228091" y="44875"/>
                </a:cubicBezTo>
                <a:cubicBezTo>
                  <a:pt x="2145414" y="63830"/>
                  <a:pt x="2058546" y="54686"/>
                  <a:pt x="1974917" y="47733"/>
                </a:cubicBezTo>
                <a:cubicBezTo>
                  <a:pt x="1934531" y="44399"/>
                  <a:pt x="1898812" y="75355"/>
                  <a:pt x="1885382" y="112312"/>
                </a:cubicBezTo>
                <a:cubicBezTo>
                  <a:pt x="1776416" y="119551"/>
                  <a:pt x="1667735" y="136887"/>
                  <a:pt x="1559341" y="148221"/>
                </a:cubicBezTo>
                <a:cubicBezTo>
                  <a:pt x="1473425" y="157175"/>
                  <a:pt x="1386748" y="162604"/>
                  <a:pt x="1300451" y="155746"/>
                </a:cubicBezTo>
                <a:cubicBezTo>
                  <a:pt x="1214441" y="148888"/>
                  <a:pt x="1132716" y="118980"/>
                  <a:pt x="1047277" y="107835"/>
                </a:cubicBezTo>
                <a:cubicBezTo>
                  <a:pt x="961076" y="96691"/>
                  <a:pt x="878780" y="113265"/>
                  <a:pt x="795626" y="135648"/>
                </a:cubicBezTo>
                <a:cubicBezTo>
                  <a:pt x="725427" y="154508"/>
                  <a:pt x="657228" y="177273"/>
                  <a:pt x="586267" y="151079"/>
                </a:cubicBezTo>
                <a:cubicBezTo>
                  <a:pt x="537975" y="133267"/>
                  <a:pt x="481873" y="170986"/>
                  <a:pt x="469109" y="217563"/>
                </a:cubicBezTo>
                <a:cubicBezTo>
                  <a:pt x="466538" y="226803"/>
                  <a:pt x="465585" y="235851"/>
                  <a:pt x="465680" y="244519"/>
                </a:cubicBezTo>
                <a:cubicBezTo>
                  <a:pt x="460537" y="246519"/>
                  <a:pt x="455489" y="248424"/>
                  <a:pt x="450440" y="250520"/>
                </a:cubicBezTo>
                <a:cubicBezTo>
                  <a:pt x="447202" y="250996"/>
                  <a:pt x="444725" y="251472"/>
                  <a:pt x="442535" y="251949"/>
                </a:cubicBezTo>
                <a:cubicBezTo>
                  <a:pt x="440630" y="251091"/>
                  <a:pt x="438439" y="250139"/>
                  <a:pt x="435772" y="249091"/>
                </a:cubicBezTo>
                <a:cubicBezTo>
                  <a:pt x="421580" y="239376"/>
                  <a:pt x="405101" y="232041"/>
                  <a:pt x="390147" y="223659"/>
                </a:cubicBezTo>
                <a:cubicBezTo>
                  <a:pt x="359762" y="206705"/>
                  <a:pt x="329282" y="189750"/>
                  <a:pt x="298898" y="172796"/>
                </a:cubicBezTo>
                <a:cubicBezTo>
                  <a:pt x="261941" y="152222"/>
                  <a:pt x="226222" y="158223"/>
                  <a:pt x="199838" y="177558"/>
                </a:cubicBezTo>
                <a:cubicBezTo>
                  <a:pt x="162500" y="181940"/>
                  <a:pt x="133353" y="210134"/>
                  <a:pt x="118589" y="246996"/>
                </a:cubicBezTo>
                <a:cubicBezTo>
                  <a:pt x="-143634" y="900220"/>
                  <a:pt x="110874" y="1602784"/>
                  <a:pt x="110588" y="2275345"/>
                </a:cubicBezTo>
                <a:cubicBezTo>
                  <a:pt x="110588" y="2450604"/>
                  <a:pt x="70107" y="2628531"/>
                  <a:pt x="87919" y="2803125"/>
                </a:cubicBezTo>
                <a:cubicBezTo>
                  <a:pt x="95825" y="2880563"/>
                  <a:pt x="121733" y="2947905"/>
                  <a:pt x="143831" y="3020009"/>
                </a:cubicBezTo>
                <a:lnTo>
                  <a:pt x="143831" y="3218415"/>
                </a:lnTo>
                <a:cubicBezTo>
                  <a:pt x="139544" y="3232702"/>
                  <a:pt x="134877" y="3247085"/>
                  <a:pt x="130115" y="3261468"/>
                </a:cubicBezTo>
                <a:cubicBezTo>
                  <a:pt x="104683" y="3338430"/>
                  <a:pt x="77441" y="3415678"/>
                  <a:pt x="76394" y="3497783"/>
                </a:cubicBezTo>
                <a:cubicBezTo>
                  <a:pt x="75346" y="3584841"/>
                  <a:pt x="112112" y="3658184"/>
                  <a:pt x="139163" y="3738575"/>
                </a:cubicBezTo>
                <a:cubicBezTo>
                  <a:pt x="140878" y="3743623"/>
                  <a:pt x="142402" y="3748767"/>
                  <a:pt x="143831" y="3753815"/>
                </a:cubicBezTo>
                <a:lnTo>
                  <a:pt x="143831" y="3988511"/>
                </a:lnTo>
                <a:cubicBezTo>
                  <a:pt x="143450" y="3991083"/>
                  <a:pt x="143164" y="3993654"/>
                  <a:pt x="142783" y="3996226"/>
                </a:cubicBezTo>
                <a:cubicBezTo>
                  <a:pt x="129638" y="4091381"/>
                  <a:pt x="117637" y="4186631"/>
                  <a:pt x="107540" y="4282167"/>
                </a:cubicBezTo>
                <a:cubicBezTo>
                  <a:pt x="63249" y="4700600"/>
                  <a:pt x="51629" y="5121986"/>
                  <a:pt x="71250" y="5542229"/>
                </a:cubicBezTo>
                <a:cubicBezTo>
                  <a:pt x="23054" y="5594521"/>
                  <a:pt x="22673" y="5693295"/>
                  <a:pt x="114875" y="5723871"/>
                </a:cubicBezTo>
                <a:cubicBezTo>
                  <a:pt x="161738" y="5739397"/>
                  <a:pt x="215840" y="5732062"/>
                  <a:pt x="264512" y="5731395"/>
                </a:cubicBezTo>
                <a:cubicBezTo>
                  <a:pt x="327092" y="5730443"/>
                  <a:pt x="389576" y="5729491"/>
                  <a:pt x="452155" y="5728538"/>
                </a:cubicBezTo>
                <a:cubicBezTo>
                  <a:pt x="534641" y="5727300"/>
                  <a:pt x="635416" y="5738920"/>
                  <a:pt x="711044" y="5699773"/>
                </a:cubicBezTo>
                <a:cubicBezTo>
                  <a:pt x="797817" y="5796547"/>
                  <a:pt x="884590" y="5782545"/>
                  <a:pt x="971363" y="5728443"/>
                </a:cubicBezTo>
                <a:cubicBezTo>
                  <a:pt x="1031942" y="5761209"/>
                  <a:pt x="1098998" y="5776734"/>
                  <a:pt x="1171388" y="5780164"/>
                </a:cubicBezTo>
                <a:cubicBezTo>
                  <a:pt x="1266257" y="5784640"/>
                  <a:pt x="1361411" y="5767495"/>
                  <a:pt x="1456090" y="5776925"/>
                </a:cubicBezTo>
                <a:cubicBezTo>
                  <a:pt x="1502572" y="5781592"/>
                  <a:pt x="1547339" y="5796833"/>
                  <a:pt x="1593440" y="5803976"/>
                </a:cubicBezTo>
                <a:cubicBezTo>
                  <a:pt x="1652876" y="5813120"/>
                  <a:pt x="1710217" y="5810453"/>
                  <a:pt x="1768224" y="5793403"/>
                </a:cubicBezTo>
                <a:cubicBezTo>
                  <a:pt x="1823183" y="5777211"/>
                  <a:pt x="1875285" y="5755780"/>
                  <a:pt x="1928054" y="5736349"/>
                </a:cubicBezTo>
                <a:cubicBezTo>
                  <a:pt x="1962058" y="5749398"/>
                  <a:pt x="1996062" y="5757208"/>
                  <a:pt x="2029971" y="5755208"/>
                </a:cubicBezTo>
                <a:cubicBezTo>
                  <a:pt x="2157892" y="5805405"/>
                  <a:pt x="2285336" y="5769686"/>
                  <a:pt x="2412305" y="5723775"/>
                </a:cubicBezTo>
                <a:cubicBezTo>
                  <a:pt x="2502792" y="5719870"/>
                  <a:pt x="2593184" y="5713774"/>
                  <a:pt x="2683386" y="5705202"/>
                </a:cubicBezTo>
                <a:cubicBezTo>
                  <a:pt x="2693102" y="5708726"/>
                  <a:pt x="2703389" y="5711202"/>
                  <a:pt x="2714057" y="5712345"/>
                </a:cubicBezTo>
                <a:cubicBezTo>
                  <a:pt x="2803116" y="5722156"/>
                  <a:pt x="2892174" y="5732062"/>
                  <a:pt x="2981138" y="5741873"/>
                </a:cubicBezTo>
                <a:cubicBezTo>
                  <a:pt x="3065339" y="5751207"/>
                  <a:pt x="3153350" y="5769305"/>
                  <a:pt x="3238027" y="5759304"/>
                </a:cubicBezTo>
                <a:cubicBezTo>
                  <a:pt x="3282890" y="5753970"/>
                  <a:pt x="3322133" y="5738539"/>
                  <a:pt x="3361757" y="5717203"/>
                </a:cubicBezTo>
                <a:cubicBezTo>
                  <a:pt x="3386522" y="5703869"/>
                  <a:pt x="3407572" y="5691581"/>
                  <a:pt x="3436147" y="5691486"/>
                </a:cubicBezTo>
                <a:cubicBezTo>
                  <a:pt x="3497964" y="5691295"/>
                  <a:pt x="3560162" y="5723775"/>
                  <a:pt x="3618932" y="5740159"/>
                </a:cubicBezTo>
                <a:cubicBezTo>
                  <a:pt x="3691417" y="5760256"/>
                  <a:pt x="3767903" y="5766924"/>
                  <a:pt x="3839721" y="5740730"/>
                </a:cubicBezTo>
                <a:cubicBezTo>
                  <a:pt x="3872773" y="5728633"/>
                  <a:pt x="3903539" y="5709393"/>
                  <a:pt x="3937257" y="5699106"/>
                </a:cubicBezTo>
                <a:cubicBezTo>
                  <a:pt x="3962499" y="5691391"/>
                  <a:pt x="3983073" y="5699868"/>
                  <a:pt x="4007266" y="5709774"/>
                </a:cubicBezTo>
                <a:cubicBezTo>
                  <a:pt x="4083371" y="5740730"/>
                  <a:pt x="4152522" y="5766829"/>
                  <a:pt x="4234818" y="5738634"/>
                </a:cubicBezTo>
                <a:cubicBezTo>
                  <a:pt x="4254726" y="5731872"/>
                  <a:pt x="4285968" y="5710250"/>
                  <a:pt x="4305589" y="5710441"/>
                </a:cubicBezTo>
                <a:cubicBezTo>
                  <a:pt x="4322925" y="5710441"/>
                  <a:pt x="4341403" y="5731872"/>
                  <a:pt x="4355500" y="5743778"/>
                </a:cubicBezTo>
                <a:cubicBezTo>
                  <a:pt x="4433034" y="5809310"/>
                  <a:pt x="4510758" y="5839124"/>
                  <a:pt x="4612961" y="5815501"/>
                </a:cubicBezTo>
                <a:cubicBezTo>
                  <a:pt x="4710592" y="5792927"/>
                  <a:pt x="4806413" y="5750160"/>
                  <a:pt x="4900902" y="5716918"/>
                </a:cubicBezTo>
                <a:cubicBezTo>
                  <a:pt x="4903949" y="5715870"/>
                  <a:pt x="4906807" y="5714727"/>
                  <a:pt x="4909665" y="5713394"/>
                </a:cubicBezTo>
                <a:cubicBezTo>
                  <a:pt x="5002343" y="5716822"/>
                  <a:pt x="5094926" y="5723014"/>
                  <a:pt x="5187223" y="5732539"/>
                </a:cubicBezTo>
                <a:cubicBezTo>
                  <a:pt x="5289046" y="5743016"/>
                  <a:pt x="5389439" y="5759399"/>
                  <a:pt x="5490499" y="5775591"/>
                </a:cubicBezTo>
                <a:cubicBezTo>
                  <a:pt x="5543173" y="5784069"/>
                  <a:pt x="5594893" y="5789498"/>
                  <a:pt x="5646899" y="5773496"/>
                </a:cubicBezTo>
                <a:cubicBezTo>
                  <a:pt x="5692143" y="5759494"/>
                  <a:pt x="5731672" y="5732920"/>
                  <a:pt x="5775678" y="5716346"/>
                </a:cubicBezTo>
                <a:cubicBezTo>
                  <a:pt x="5952938" y="5649957"/>
                  <a:pt x="6157058" y="5689486"/>
                  <a:pt x="6338986" y="5712822"/>
                </a:cubicBezTo>
                <a:cubicBezTo>
                  <a:pt x="6355369" y="5714917"/>
                  <a:pt x="6371657" y="5716822"/>
                  <a:pt x="6387945" y="5718823"/>
                </a:cubicBezTo>
                <a:cubicBezTo>
                  <a:pt x="6429950" y="5752065"/>
                  <a:pt x="6471860" y="5748922"/>
                  <a:pt x="6513770" y="5732920"/>
                </a:cubicBezTo>
                <a:cubicBezTo>
                  <a:pt x="6666646" y="5748636"/>
                  <a:pt x="6819427" y="5759018"/>
                  <a:pt x="6973827" y="5763781"/>
                </a:cubicBezTo>
                <a:cubicBezTo>
                  <a:pt x="7038407" y="5765781"/>
                  <a:pt x="7103844" y="5767019"/>
                  <a:pt x="7168995" y="5764543"/>
                </a:cubicBezTo>
                <a:cubicBezTo>
                  <a:pt x="7213190" y="5778259"/>
                  <a:pt x="7257863" y="5790736"/>
                  <a:pt x="7302821" y="5801881"/>
                </a:cubicBezTo>
                <a:cubicBezTo>
                  <a:pt x="7413311" y="5829313"/>
                  <a:pt x="7526182" y="5850553"/>
                  <a:pt x="7637244" y="5814073"/>
                </a:cubicBezTo>
                <a:cubicBezTo>
                  <a:pt x="7702109" y="5792832"/>
                  <a:pt x="7761545" y="5755018"/>
                  <a:pt x="7824505" y="5728348"/>
                </a:cubicBezTo>
                <a:cubicBezTo>
                  <a:pt x="7826791" y="5729967"/>
                  <a:pt x="7829077" y="5731491"/>
                  <a:pt x="7831363" y="5733300"/>
                </a:cubicBezTo>
                <a:cubicBezTo>
                  <a:pt x="7836316" y="5728348"/>
                  <a:pt x="7841269" y="5723871"/>
                  <a:pt x="7846317" y="5719680"/>
                </a:cubicBezTo>
                <a:cubicBezTo>
                  <a:pt x="7850889" y="5717965"/>
                  <a:pt x="7855366" y="5716346"/>
                  <a:pt x="7859938" y="5714822"/>
                </a:cubicBezTo>
                <a:cubicBezTo>
                  <a:pt x="7878321" y="5737587"/>
                  <a:pt x="7903658" y="5755303"/>
                  <a:pt x="7932233" y="5766257"/>
                </a:cubicBezTo>
                <a:cubicBezTo>
                  <a:pt x="7954617" y="5774830"/>
                  <a:pt x="7977667" y="5779402"/>
                  <a:pt x="8001861" y="5779878"/>
                </a:cubicBezTo>
                <a:cubicBezTo>
                  <a:pt x="8017291" y="5780164"/>
                  <a:pt x="8047771" y="5771496"/>
                  <a:pt x="8060725" y="5778830"/>
                </a:cubicBezTo>
                <a:cubicBezTo>
                  <a:pt x="8112827" y="5808262"/>
                  <a:pt x="8163214" y="5785974"/>
                  <a:pt x="8187027" y="5745397"/>
                </a:cubicBezTo>
                <a:cubicBezTo>
                  <a:pt x="8190170" y="5745683"/>
                  <a:pt x="8193218" y="5745778"/>
                  <a:pt x="8196361" y="5745874"/>
                </a:cubicBezTo>
                <a:cubicBezTo>
                  <a:pt x="8208077" y="5751970"/>
                  <a:pt x="8219888" y="5757875"/>
                  <a:pt x="8232080" y="5763018"/>
                </a:cubicBezTo>
                <a:cubicBezTo>
                  <a:pt x="8318662" y="5799690"/>
                  <a:pt x="8398196" y="5783593"/>
                  <a:pt x="8476110" y="5741206"/>
                </a:cubicBezTo>
                <a:cubicBezTo>
                  <a:pt x="8567836" y="5744350"/>
                  <a:pt x="8659752" y="5741111"/>
                  <a:pt x="8752049" y="5726728"/>
                </a:cubicBezTo>
                <a:cubicBezTo>
                  <a:pt x="8760241" y="5725490"/>
                  <a:pt x="8768432" y="5724061"/>
                  <a:pt x="8776528" y="5722632"/>
                </a:cubicBezTo>
                <a:cubicBezTo>
                  <a:pt x="8793293" y="5752636"/>
                  <a:pt x="8824249" y="5776258"/>
                  <a:pt x="8858729" y="5771782"/>
                </a:cubicBezTo>
                <a:cubicBezTo>
                  <a:pt x="8934262" y="5761875"/>
                  <a:pt x="9004272" y="5743492"/>
                  <a:pt x="9072185" y="5707869"/>
                </a:cubicBezTo>
                <a:cubicBezTo>
                  <a:pt x="9089425" y="5698820"/>
                  <a:pt x="9105522" y="5688533"/>
                  <a:pt x="9121810" y="5677865"/>
                </a:cubicBezTo>
                <a:cubicBezTo>
                  <a:pt x="9125715" y="5675103"/>
                  <a:pt x="9129620" y="5672436"/>
                  <a:pt x="9133526" y="5669674"/>
                </a:cubicBezTo>
                <a:cubicBezTo>
                  <a:pt x="9146956" y="5682342"/>
                  <a:pt x="9182961" y="5706917"/>
                  <a:pt x="9184389" y="5707964"/>
                </a:cubicBezTo>
                <a:cubicBezTo>
                  <a:pt x="9291831" y="5782068"/>
                  <a:pt x="9430705" y="5789784"/>
                  <a:pt x="9556435" y="5776449"/>
                </a:cubicBezTo>
                <a:cubicBezTo>
                  <a:pt x="9696072" y="5761685"/>
                  <a:pt x="9842186" y="5722347"/>
                  <a:pt x="9982584" y="5750065"/>
                </a:cubicBezTo>
                <a:cubicBezTo>
                  <a:pt x="10053545" y="5764067"/>
                  <a:pt x="10124221" y="5787212"/>
                  <a:pt x="10197468" y="5783117"/>
                </a:cubicBezTo>
                <a:cubicBezTo>
                  <a:pt x="10271954" y="5779020"/>
                  <a:pt x="10339772" y="5750065"/>
                  <a:pt x="10405780" y="5717775"/>
                </a:cubicBezTo>
                <a:lnTo>
                  <a:pt x="10451786" y="5721299"/>
                </a:lnTo>
                <a:cubicBezTo>
                  <a:pt x="10462454" y="5722061"/>
                  <a:pt x="10472741" y="5720442"/>
                  <a:pt x="10482361" y="5717108"/>
                </a:cubicBezTo>
                <a:cubicBezTo>
                  <a:pt x="10507983" y="5721394"/>
                  <a:pt x="10535510" y="5713870"/>
                  <a:pt x="10559038" y="5688533"/>
                </a:cubicBezTo>
                <a:cubicBezTo>
                  <a:pt x="10616663" y="5626430"/>
                  <a:pt x="10641048" y="5545277"/>
                  <a:pt x="10634666" y="5461076"/>
                </a:cubicBezTo>
                <a:close/>
                <a:moveTo>
                  <a:pt x="5229514" y="5478317"/>
                </a:moveTo>
                <a:cubicBezTo>
                  <a:pt x="5240563" y="5474126"/>
                  <a:pt x="5251612" y="5472697"/>
                  <a:pt x="5262661" y="5473363"/>
                </a:cubicBezTo>
                <a:cubicBezTo>
                  <a:pt x="5251612" y="5474982"/>
                  <a:pt x="5240563" y="5476697"/>
                  <a:pt x="5229514" y="5478317"/>
                </a:cubicBezTo>
                <a:close/>
              </a:path>
            </a:pathLst>
          </a:custGeom>
          <a:solidFill>
            <a:schemeClr val="accent3"/>
          </a:solidFill>
          <a:ln w="10583" cap="flat">
            <a:noFill/>
            <a:prstDash val="solid"/>
            <a:miter/>
          </a:ln>
          <a:effectLst>
            <a:outerShdw blurRad="1270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lvl="0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E0AD4BE-B150-7C27-72CC-9AAE5D78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53335"/>
            <a:ext cx="10515602" cy="1377184"/>
          </a:xfrm>
        </p:spPr>
        <p:txBody>
          <a:bodyPr anchor="t" anchorCtr="0">
            <a:normAutofit/>
          </a:bodyPr>
          <a:lstStyle>
            <a:lvl1pPr>
              <a:defRPr lang="en-US" sz="3600" b="0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A06C0D3-1A20-5009-4A5A-3C75B77FF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8" y="2651758"/>
            <a:ext cx="10515602" cy="347154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F409B7E-A291-67E7-BA81-EF49E86A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169936"/>
            <a:ext cx="2955858" cy="365125"/>
          </a:xfrm>
        </p:spPr>
        <p:txBody>
          <a:bodyPr lIns="0"/>
          <a:lstStyle>
            <a:lvl1pPr>
              <a:defRPr sz="1100" cap="all" spc="300" baseline="0"/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C9D3DB0-9B80-76F3-E348-A9CD711D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1279" y="6169936"/>
            <a:ext cx="549442" cy="365125"/>
          </a:xfrm>
        </p:spPr>
        <p:txBody>
          <a:bodyPr/>
          <a:lstStyle>
            <a:lvl1pPr>
              <a:defRPr sz="1100"/>
            </a:lvl1pPr>
          </a:lstStyle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7318F01-88D9-4381-B93E-1CA21988D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7943" y="6174618"/>
            <a:ext cx="2955858" cy="360444"/>
          </a:xfrm>
        </p:spPr>
        <p:txBody>
          <a:bodyPr rIns="0"/>
          <a:lstStyle>
            <a:lvl1pPr>
              <a:defRPr sz="1100"/>
            </a:lvl1pPr>
          </a:lstStyle>
          <a:p>
            <a:r>
              <a:rPr lang="en-US" dirty="0"/>
              <a:t>8/6/20XX</a:t>
            </a:r>
          </a:p>
        </p:txBody>
      </p:sp>
    </p:spTree>
    <p:extLst>
      <p:ext uri="{BB962C8B-B14F-4D97-AF65-F5344CB8AC3E}">
        <p14:creationId xmlns:p14="http://schemas.microsoft.com/office/powerpoint/2010/main" val="106553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7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7005" y="425106"/>
            <a:ext cx="8517890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540" y="0"/>
            <a:ext cx="12192000" cy="2259329"/>
          </a:xfrm>
          <a:custGeom>
            <a:avLst/>
            <a:gdLst/>
            <a:ahLst/>
            <a:cxnLst/>
            <a:rect l="l" t="t" r="r" b="b"/>
            <a:pathLst>
              <a:path w="12189460" h="2259330">
                <a:moveTo>
                  <a:pt x="0" y="2258720"/>
                </a:moveTo>
                <a:lnTo>
                  <a:pt x="12188952" y="2258720"/>
                </a:lnTo>
                <a:lnTo>
                  <a:pt x="12188952" y="0"/>
                </a:lnTo>
                <a:lnTo>
                  <a:pt x="0" y="0"/>
                </a:lnTo>
                <a:lnTo>
                  <a:pt x="0" y="2258720"/>
                </a:lnTo>
                <a:close/>
              </a:path>
            </a:pathLst>
          </a:custGeom>
          <a:solidFill>
            <a:srgbClr val="F1EBEA">
              <a:alpha val="6117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855815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>
                <a:moveTo>
                  <a:pt x="0" y="0"/>
                </a:moveTo>
                <a:lnTo>
                  <a:pt x="12188952" y="0"/>
                </a:lnTo>
              </a:path>
            </a:pathLst>
          </a:custGeom>
          <a:ln w="4368">
            <a:solidFill>
              <a:srgbClr val="F1EB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258720"/>
            <a:ext cx="12192000" cy="4599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21918" y="738555"/>
            <a:ext cx="1132266" cy="1159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89761" y="899508"/>
            <a:ext cx="2296882" cy="994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4FA15B-9F92-4D23-96AC-5FA9E8D23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364" y="769514"/>
            <a:ext cx="1212736" cy="12400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639118B-B0B5-4B72-B872-5EE3982C2233}"/>
              </a:ext>
            </a:extLst>
          </p:cNvPr>
          <p:cNvSpPr/>
          <p:nvPr/>
        </p:nvSpPr>
        <p:spPr>
          <a:xfrm>
            <a:off x="19059" y="439598"/>
            <a:ext cx="7262450" cy="1663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Bef>
                <a:spcPts val="1000"/>
              </a:spcBef>
              <a:buClr>
                <a:srgbClr val="A62C52"/>
              </a:buClr>
            </a:pPr>
            <a:r>
              <a:rPr lang="en-US" sz="4400" b="1" dirty="0" err="1">
                <a:solidFill>
                  <a:srgbClr val="44131A">
                    <a:alpha val="80000"/>
                  </a:srgbClr>
                </a:solidFill>
                <a:latin typeface="Avenir Next LT Pro"/>
              </a:rPr>
              <a:t>Sesión</a:t>
            </a:r>
            <a:r>
              <a:rPr lang="en-US" sz="4400" b="1" dirty="0">
                <a:solidFill>
                  <a:srgbClr val="44131A">
                    <a:alpha val="80000"/>
                  </a:srgbClr>
                </a:solidFill>
                <a:latin typeface="Avenir Next LT Pro"/>
              </a:rPr>
              <a:t> 1: </a:t>
            </a:r>
            <a:r>
              <a:rPr lang="en-US" sz="4400" b="1" dirty="0" err="1">
                <a:solidFill>
                  <a:srgbClr val="44131A">
                    <a:alpha val="80000"/>
                  </a:srgbClr>
                </a:solidFill>
                <a:latin typeface="Avenir Next LT Pro" panose="020B0504020202020204" pitchFamily="34" charset="0"/>
              </a:rPr>
              <a:t>Introducci</a:t>
            </a:r>
            <a:r>
              <a:rPr lang="en-US" sz="4400" b="1" dirty="0" err="1">
                <a:solidFill>
                  <a:srgbClr val="44131A">
                    <a:alpha val="80000"/>
                  </a:srgbClr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n-US" sz="4400" b="1" dirty="0" err="1">
                <a:solidFill>
                  <a:srgbClr val="44131A">
                    <a:alpha val="80000"/>
                  </a:srgbClr>
                </a:solidFill>
                <a:latin typeface="Avenir Next LT Pro" panose="020B0504020202020204" pitchFamily="34" charset="0"/>
              </a:rPr>
              <a:t>n</a:t>
            </a:r>
            <a:endParaRPr lang="en-US" sz="4400" b="1" dirty="0">
              <a:solidFill>
                <a:srgbClr val="44131A">
                  <a:alpha val="80000"/>
                </a:srgbClr>
              </a:solidFill>
              <a:latin typeface="Avenir Next LT Pro" panose="020B0504020202020204" pitchFamily="34" charset="0"/>
            </a:endParaRPr>
          </a:p>
          <a:p>
            <a:pPr lvl="0" algn="ctr">
              <a:lnSpc>
                <a:spcPct val="110000"/>
              </a:lnSpc>
              <a:spcBef>
                <a:spcPts val="1000"/>
              </a:spcBef>
              <a:buClr>
                <a:srgbClr val="A62C52"/>
              </a:buClr>
            </a:pPr>
            <a:r>
              <a:rPr lang="en-US" sz="4400" b="1" dirty="0">
                <a:solidFill>
                  <a:srgbClr val="44131A">
                    <a:alpha val="80000"/>
                  </a:srgbClr>
                </a:solidFill>
                <a:latin typeface="Avenir Next LT Pro" panose="020B0504020202020204" pitchFamily="34" charset="0"/>
              </a:rPr>
              <a:t>a la </a:t>
            </a:r>
            <a:r>
              <a:rPr lang="en-US" sz="4400" b="1" dirty="0" err="1">
                <a:solidFill>
                  <a:srgbClr val="44131A">
                    <a:alpha val="80000"/>
                  </a:srgbClr>
                </a:solidFill>
                <a:latin typeface="Avenir Next LT Pro"/>
              </a:rPr>
              <a:t>Sinodalidad</a:t>
            </a:r>
            <a:endParaRPr lang="en-US" sz="4400" b="1" dirty="0">
              <a:solidFill>
                <a:srgbClr val="44131A">
                  <a:alpha val="80000"/>
                </a:srgbClr>
              </a:solidFill>
              <a:latin typeface="Avenir Next LT Pro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69CE36-B2F8-4EC9-B2B3-04D96B6A5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155" y="2668069"/>
            <a:ext cx="6615290" cy="36427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8E75DDD-8D88-466B-8814-89F545675CAB}"/>
              </a:ext>
            </a:extLst>
          </p:cNvPr>
          <p:cNvSpPr/>
          <p:nvPr/>
        </p:nvSpPr>
        <p:spPr>
          <a:xfrm>
            <a:off x="3220278" y="3108645"/>
            <a:ext cx="304799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PE" sz="2300" b="1" dirty="0">
                <a:ln/>
                <a:solidFill>
                  <a:srgbClr val="6E3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Recorriendo el Camino de la </a:t>
            </a:r>
            <a:r>
              <a:rPr lang="es-PE" sz="3200" b="1" dirty="0" err="1">
                <a:ln/>
                <a:solidFill>
                  <a:srgbClr val="6E3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Sinodalidad</a:t>
            </a:r>
            <a:r>
              <a:rPr lang="es-PE" sz="2400" b="1" dirty="0">
                <a:ln/>
                <a:solidFill>
                  <a:srgbClr val="6E3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300" b="1" dirty="0">
                <a:ln/>
                <a:solidFill>
                  <a:srgbClr val="6E3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Huellas del </a:t>
            </a:r>
          </a:p>
          <a:p>
            <a:pPr algn="ctr"/>
            <a:r>
              <a:rPr lang="es-PE" sz="2300" b="1" dirty="0">
                <a:ln/>
                <a:solidFill>
                  <a:srgbClr val="6E3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Papa Francisco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2331-3275-419C-AADD-033BC1C8A5B4}"/>
              </a:ext>
            </a:extLst>
          </p:cNvPr>
          <p:cNvSpPr/>
          <p:nvPr/>
        </p:nvSpPr>
        <p:spPr>
          <a:xfrm>
            <a:off x="3093156" y="5805202"/>
            <a:ext cx="661528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Un curso de Formación en Liderazgo Sinodal de seis sesiones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5482" y="258740"/>
            <a:ext cx="9119118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PE" sz="4000" spc="320" dirty="0">
                <a:latin typeface="Avenir Next LT Pro" panose="020B0504020202020204" pitchFamily="34" charset="0"/>
              </a:rPr>
              <a:t>“La </a:t>
            </a:r>
            <a:r>
              <a:rPr lang="es-PE" sz="4000" spc="285" dirty="0" err="1">
                <a:latin typeface="Avenir Next LT Pro" panose="020B0504020202020204" pitchFamily="34" charset="0"/>
              </a:rPr>
              <a:t>sinodalidad</a:t>
            </a:r>
            <a:r>
              <a:rPr lang="es-PE" sz="4000" spc="285" dirty="0">
                <a:latin typeface="Avenir Next LT Pro" panose="020B0504020202020204" pitchFamily="34" charset="0"/>
              </a:rPr>
              <a:t> se aprende al</a:t>
            </a:r>
            <a:br>
              <a:rPr lang="es-PE" sz="4000" spc="285" dirty="0">
                <a:latin typeface="Avenir Next LT Pro" panose="020B0504020202020204" pitchFamily="34" charset="0"/>
              </a:rPr>
            </a:br>
            <a:r>
              <a:rPr lang="es-PE" sz="4000" spc="285" dirty="0">
                <a:latin typeface="Avenir Next LT Pro" panose="020B0504020202020204" pitchFamily="34" charset="0"/>
              </a:rPr>
              <a:t>vivirla”</a:t>
            </a:r>
            <a:endParaRPr lang="es-PE" sz="4000" spc="290" dirty="0">
              <a:latin typeface="Avenir Next LT Pro" panose="020B05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8562" y="1371600"/>
            <a:ext cx="5087620" cy="67691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2050" b="1" spc="130" dirty="0">
                <a:solidFill>
                  <a:srgbClr val="FFFFFF"/>
                </a:solidFill>
                <a:latin typeface="Calibri"/>
                <a:cs typeface="Calibri"/>
              </a:rPr>
              <a:t>Nathalie </a:t>
            </a:r>
            <a:r>
              <a:rPr sz="2050" b="1" spc="135" dirty="0">
                <a:solidFill>
                  <a:srgbClr val="FFFFFF"/>
                </a:solidFill>
                <a:latin typeface="Calibri"/>
                <a:cs typeface="Calibri"/>
              </a:rPr>
              <a:t>Becquart,</a:t>
            </a:r>
            <a:r>
              <a:rPr sz="205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spc="160" dirty="0">
                <a:solidFill>
                  <a:srgbClr val="FFFFFF"/>
                </a:solidFill>
                <a:latin typeface="Calibri"/>
                <a:cs typeface="Calibri"/>
              </a:rPr>
              <a:t>XMCJ</a:t>
            </a: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700" b="1" spc="105" dirty="0">
                <a:solidFill>
                  <a:srgbClr val="FFFFFF"/>
                </a:solidFill>
                <a:latin typeface="Calibri"/>
                <a:cs typeface="Calibri"/>
              </a:rPr>
              <a:t>Subsecretaria </a:t>
            </a:r>
            <a:r>
              <a:rPr sz="1700" b="1" spc="13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700" b="1" spc="9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700" b="1" spc="100" dirty="0">
                <a:solidFill>
                  <a:srgbClr val="FFFFFF"/>
                </a:solidFill>
                <a:latin typeface="Calibri"/>
                <a:cs typeface="Calibri"/>
              </a:rPr>
              <a:t>Secretaría </a:t>
            </a:r>
            <a:r>
              <a:rPr sz="1700" b="1" spc="114" dirty="0">
                <a:solidFill>
                  <a:srgbClr val="FFFFFF"/>
                </a:solidFill>
                <a:latin typeface="Calibri"/>
                <a:cs typeface="Calibri"/>
              </a:rPr>
              <a:t>General </a:t>
            </a:r>
            <a:r>
              <a:rPr sz="1700" b="1" spc="10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700" b="1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110" dirty="0">
                <a:solidFill>
                  <a:srgbClr val="FFFFFF"/>
                </a:solidFill>
                <a:latin typeface="Calibri"/>
                <a:cs typeface="Calibri"/>
              </a:rPr>
              <a:t>Sínodo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06000" y="12700"/>
            <a:ext cx="2286000" cy="806450"/>
          </a:xfrm>
          <a:custGeom>
            <a:avLst/>
            <a:gdLst/>
            <a:ahLst/>
            <a:cxnLst/>
            <a:rect l="l" t="t" r="r" b="b"/>
            <a:pathLst>
              <a:path w="2286000" h="806450">
                <a:moveTo>
                  <a:pt x="0" y="0"/>
                </a:moveTo>
                <a:lnTo>
                  <a:pt x="2286000" y="0"/>
                </a:lnTo>
                <a:lnTo>
                  <a:pt x="2286000" y="806056"/>
                </a:lnTo>
                <a:lnTo>
                  <a:pt x="0" y="80605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2225675"/>
            <a:ext cx="12189460" cy="4632325"/>
          </a:xfrm>
          <a:custGeom>
            <a:avLst/>
            <a:gdLst/>
            <a:ahLst/>
            <a:cxnLst/>
            <a:rect l="l" t="t" r="r" b="b"/>
            <a:pathLst>
              <a:path w="12189460" h="4632325">
                <a:moveTo>
                  <a:pt x="0" y="4632325"/>
                </a:moveTo>
                <a:lnTo>
                  <a:pt x="12188952" y="4632325"/>
                </a:lnTo>
                <a:lnTo>
                  <a:pt x="12188952" y="0"/>
                </a:lnTo>
                <a:lnTo>
                  <a:pt x="0" y="0"/>
                </a:lnTo>
                <a:lnTo>
                  <a:pt x="0" y="4632325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23813" y="2586391"/>
            <a:ext cx="6730365" cy="563245"/>
          </a:xfrm>
          <a:custGeom>
            <a:avLst/>
            <a:gdLst/>
            <a:ahLst/>
            <a:cxnLst/>
            <a:rect l="l" t="t" r="r" b="b"/>
            <a:pathLst>
              <a:path w="6730365" h="563244">
                <a:moveTo>
                  <a:pt x="6636156" y="562952"/>
                </a:moveTo>
                <a:lnTo>
                  <a:pt x="0" y="562952"/>
                </a:lnTo>
                <a:lnTo>
                  <a:pt x="0" y="0"/>
                </a:lnTo>
                <a:lnTo>
                  <a:pt x="6636156" y="0"/>
                </a:lnTo>
                <a:lnTo>
                  <a:pt x="6672676" y="7373"/>
                </a:lnTo>
                <a:lnTo>
                  <a:pt x="6702500" y="27482"/>
                </a:lnTo>
                <a:lnTo>
                  <a:pt x="6722609" y="57307"/>
                </a:lnTo>
                <a:lnTo>
                  <a:pt x="6729983" y="93827"/>
                </a:lnTo>
                <a:lnTo>
                  <a:pt x="6729983" y="469124"/>
                </a:lnTo>
                <a:lnTo>
                  <a:pt x="6722609" y="505645"/>
                </a:lnTo>
                <a:lnTo>
                  <a:pt x="6702500" y="535470"/>
                </a:lnTo>
                <a:lnTo>
                  <a:pt x="6672676" y="555578"/>
                </a:lnTo>
                <a:lnTo>
                  <a:pt x="6636156" y="562952"/>
                </a:lnTo>
                <a:close/>
              </a:path>
            </a:pathLst>
          </a:custGeom>
          <a:solidFill>
            <a:srgbClr val="DBDFD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3813" y="2586391"/>
            <a:ext cx="6730365" cy="563245"/>
          </a:xfrm>
          <a:custGeom>
            <a:avLst/>
            <a:gdLst/>
            <a:ahLst/>
            <a:cxnLst/>
            <a:rect l="l" t="t" r="r" b="b"/>
            <a:pathLst>
              <a:path w="6730365" h="563244">
                <a:moveTo>
                  <a:pt x="6729983" y="93827"/>
                </a:moveTo>
                <a:lnTo>
                  <a:pt x="6729983" y="469124"/>
                </a:lnTo>
                <a:lnTo>
                  <a:pt x="6729983" y="469124"/>
                </a:lnTo>
                <a:lnTo>
                  <a:pt x="6636156" y="562952"/>
                </a:lnTo>
                <a:lnTo>
                  <a:pt x="0" y="562952"/>
                </a:lnTo>
                <a:lnTo>
                  <a:pt x="0" y="0"/>
                </a:lnTo>
                <a:lnTo>
                  <a:pt x="6636156" y="0"/>
                </a:lnTo>
                <a:lnTo>
                  <a:pt x="6636156" y="0"/>
                </a:lnTo>
                <a:lnTo>
                  <a:pt x="6672676" y="7373"/>
                </a:lnTo>
                <a:lnTo>
                  <a:pt x="6702500" y="27482"/>
                </a:lnTo>
                <a:lnTo>
                  <a:pt x="6722609" y="57307"/>
                </a:lnTo>
                <a:lnTo>
                  <a:pt x="6729983" y="93827"/>
                </a:lnTo>
                <a:close/>
              </a:path>
            </a:pathLst>
          </a:custGeom>
          <a:ln w="12700">
            <a:solidFill>
              <a:srgbClr val="DBD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2516022"/>
            <a:ext cx="3785870" cy="704215"/>
          </a:xfrm>
          <a:custGeom>
            <a:avLst/>
            <a:gdLst/>
            <a:ahLst/>
            <a:cxnLst/>
            <a:rect l="l" t="t" r="r" b="b"/>
            <a:pathLst>
              <a:path w="3785870" h="704214">
                <a:moveTo>
                  <a:pt x="3668331" y="703681"/>
                </a:moveTo>
                <a:lnTo>
                  <a:pt x="117283" y="703681"/>
                </a:lnTo>
                <a:lnTo>
                  <a:pt x="71633" y="694465"/>
                </a:lnTo>
                <a:lnTo>
                  <a:pt x="34352" y="669332"/>
                </a:lnTo>
                <a:lnTo>
                  <a:pt x="9217" y="632052"/>
                </a:lnTo>
                <a:lnTo>
                  <a:pt x="0" y="586397"/>
                </a:lnTo>
                <a:lnTo>
                  <a:pt x="0" y="117283"/>
                </a:lnTo>
                <a:lnTo>
                  <a:pt x="9217" y="71633"/>
                </a:lnTo>
                <a:lnTo>
                  <a:pt x="34352" y="34352"/>
                </a:lnTo>
                <a:lnTo>
                  <a:pt x="71633" y="9217"/>
                </a:lnTo>
                <a:lnTo>
                  <a:pt x="117283" y="0"/>
                </a:lnTo>
                <a:lnTo>
                  <a:pt x="3668331" y="0"/>
                </a:lnTo>
                <a:lnTo>
                  <a:pt x="3713982" y="9217"/>
                </a:lnTo>
                <a:lnTo>
                  <a:pt x="3751262" y="34352"/>
                </a:lnTo>
                <a:lnTo>
                  <a:pt x="3776398" y="71633"/>
                </a:lnTo>
                <a:lnTo>
                  <a:pt x="3785616" y="117283"/>
                </a:lnTo>
                <a:lnTo>
                  <a:pt x="3785616" y="586397"/>
                </a:lnTo>
                <a:lnTo>
                  <a:pt x="3776398" y="632052"/>
                </a:lnTo>
                <a:lnTo>
                  <a:pt x="3751262" y="669332"/>
                </a:lnTo>
                <a:lnTo>
                  <a:pt x="3713982" y="694465"/>
                </a:lnTo>
                <a:lnTo>
                  <a:pt x="3668331" y="703681"/>
                </a:lnTo>
                <a:close/>
              </a:path>
            </a:pathLst>
          </a:custGeom>
          <a:solidFill>
            <a:srgbClr val="8F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2516022"/>
            <a:ext cx="3785870" cy="704215"/>
          </a:xfrm>
          <a:custGeom>
            <a:avLst/>
            <a:gdLst/>
            <a:ahLst/>
            <a:cxnLst/>
            <a:rect l="l" t="t" r="r" b="b"/>
            <a:pathLst>
              <a:path w="3785870" h="704214">
                <a:moveTo>
                  <a:pt x="0" y="117283"/>
                </a:moveTo>
                <a:lnTo>
                  <a:pt x="0" y="117283"/>
                </a:lnTo>
                <a:lnTo>
                  <a:pt x="9217" y="71633"/>
                </a:lnTo>
                <a:lnTo>
                  <a:pt x="34352" y="34352"/>
                </a:lnTo>
                <a:lnTo>
                  <a:pt x="71633" y="9217"/>
                </a:lnTo>
                <a:lnTo>
                  <a:pt x="117283" y="0"/>
                </a:lnTo>
                <a:lnTo>
                  <a:pt x="3668331" y="0"/>
                </a:lnTo>
                <a:lnTo>
                  <a:pt x="3668331" y="0"/>
                </a:lnTo>
                <a:lnTo>
                  <a:pt x="3713982" y="9217"/>
                </a:lnTo>
                <a:lnTo>
                  <a:pt x="3751262" y="34352"/>
                </a:lnTo>
                <a:lnTo>
                  <a:pt x="3776398" y="71633"/>
                </a:lnTo>
                <a:lnTo>
                  <a:pt x="3785616" y="117283"/>
                </a:lnTo>
                <a:lnTo>
                  <a:pt x="3785616" y="586397"/>
                </a:lnTo>
                <a:lnTo>
                  <a:pt x="3785616" y="586397"/>
                </a:lnTo>
                <a:lnTo>
                  <a:pt x="3668331" y="703681"/>
                </a:lnTo>
                <a:lnTo>
                  <a:pt x="117283" y="703681"/>
                </a:lnTo>
                <a:lnTo>
                  <a:pt x="117283" y="703681"/>
                </a:lnTo>
                <a:lnTo>
                  <a:pt x="0" y="586397"/>
                </a:lnTo>
                <a:lnTo>
                  <a:pt x="0" y="11728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23813" y="3325257"/>
            <a:ext cx="6730365" cy="563245"/>
          </a:xfrm>
          <a:custGeom>
            <a:avLst/>
            <a:gdLst/>
            <a:ahLst/>
            <a:cxnLst/>
            <a:rect l="l" t="t" r="r" b="b"/>
            <a:pathLst>
              <a:path w="6730365" h="563245">
                <a:moveTo>
                  <a:pt x="6636156" y="562952"/>
                </a:moveTo>
                <a:lnTo>
                  <a:pt x="0" y="562952"/>
                </a:lnTo>
                <a:lnTo>
                  <a:pt x="0" y="0"/>
                </a:lnTo>
                <a:lnTo>
                  <a:pt x="6636156" y="0"/>
                </a:lnTo>
                <a:lnTo>
                  <a:pt x="6672676" y="7373"/>
                </a:lnTo>
                <a:lnTo>
                  <a:pt x="6702500" y="27482"/>
                </a:lnTo>
                <a:lnTo>
                  <a:pt x="6722609" y="57307"/>
                </a:lnTo>
                <a:lnTo>
                  <a:pt x="6729983" y="93827"/>
                </a:lnTo>
                <a:lnTo>
                  <a:pt x="6729983" y="469124"/>
                </a:lnTo>
                <a:lnTo>
                  <a:pt x="6722609" y="505645"/>
                </a:lnTo>
                <a:lnTo>
                  <a:pt x="6702500" y="535470"/>
                </a:lnTo>
                <a:lnTo>
                  <a:pt x="6672676" y="555578"/>
                </a:lnTo>
                <a:lnTo>
                  <a:pt x="6636156" y="562952"/>
                </a:lnTo>
                <a:close/>
              </a:path>
            </a:pathLst>
          </a:custGeom>
          <a:solidFill>
            <a:srgbClr val="D9E2D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3813" y="3325257"/>
            <a:ext cx="6730365" cy="563245"/>
          </a:xfrm>
          <a:custGeom>
            <a:avLst/>
            <a:gdLst/>
            <a:ahLst/>
            <a:cxnLst/>
            <a:rect l="l" t="t" r="r" b="b"/>
            <a:pathLst>
              <a:path w="6730365" h="563245">
                <a:moveTo>
                  <a:pt x="6729983" y="93827"/>
                </a:moveTo>
                <a:lnTo>
                  <a:pt x="6729983" y="469124"/>
                </a:lnTo>
                <a:lnTo>
                  <a:pt x="6729983" y="469124"/>
                </a:lnTo>
                <a:lnTo>
                  <a:pt x="6636156" y="562952"/>
                </a:lnTo>
                <a:lnTo>
                  <a:pt x="0" y="562952"/>
                </a:lnTo>
                <a:lnTo>
                  <a:pt x="0" y="0"/>
                </a:lnTo>
                <a:lnTo>
                  <a:pt x="6636156" y="0"/>
                </a:lnTo>
                <a:lnTo>
                  <a:pt x="6636156" y="0"/>
                </a:lnTo>
                <a:lnTo>
                  <a:pt x="6672676" y="7373"/>
                </a:lnTo>
                <a:lnTo>
                  <a:pt x="6702500" y="27482"/>
                </a:lnTo>
                <a:lnTo>
                  <a:pt x="6722609" y="57307"/>
                </a:lnTo>
                <a:lnTo>
                  <a:pt x="6729983" y="93827"/>
                </a:lnTo>
                <a:close/>
              </a:path>
            </a:pathLst>
          </a:custGeom>
          <a:ln w="12700">
            <a:solidFill>
              <a:srgbClr val="D9E2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200" y="3254887"/>
            <a:ext cx="3785870" cy="704215"/>
          </a:xfrm>
          <a:custGeom>
            <a:avLst/>
            <a:gdLst/>
            <a:ahLst/>
            <a:cxnLst/>
            <a:rect l="l" t="t" r="r" b="b"/>
            <a:pathLst>
              <a:path w="3785870" h="704214">
                <a:moveTo>
                  <a:pt x="3668331" y="703681"/>
                </a:moveTo>
                <a:lnTo>
                  <a:pt x="117283" y="703681"/>
                </a:lnTo>
                <a:lnTo>
                  <a:pt x="71633" y="694465"/>
                </a:lnTo>
                <a:lnTo>
                  <a:pt x="34352" y="669332"/>
                </a:lnTo>
                <a:lnTo>
                  <a:pt x="9217" y="632052"/>
                </a:lnTo>
                <a:lnTo>
                  <a:pt x="0" y="586397"/>
                </a:lnTo>
                <a:lnTo>
                  <a:pt x="0" y="117283"/>
                </a:lnTo>
                <a:lnTo>
                  <a:pt x="9217" y="71633"/>
                </a:lnTo>
                <a:lnTo>
                  <a:pt x="34352" y="34352"/>
                </a:lnTo>
                <a:lnTo>
                  <a:pt x="71633" y="9217"/>
                </a:lnTo>
                <a:lnTo>
                  <a:pt x="117283" y="0"/>
                </a:lnTo>
                <a:lnTo>
                  <a:pt x="3668331" y="0"/>
                </a:lnTo>
                <a:lnTo>
                  <a:pt x="3713982" y="9217"/>
                </a:lnTo>
                <a:lnTo>
                  <a:pt x="3751262" y="34352"/>
                </a:lnTo>
                <a:lnTo>
                  <a:pt x="3776398" y="71633"/>
                </a:lnTo>
                <a:lnTo>
                  <a:pt x="3785616" y="117283"/>
                </a:lnTo>
                <a:lnTo>
                  <a:pt x="3785616" y="586397"/>
                </a:lnTo>
                <a:lnTo>
                  <a:pt x="3776398" y="632052"/>
                </a:lnTo>
                <a:lnTo>
                  <a:pt x="3751262" y="669332"/>
                </a:lnTo>
                <a:lnTo>
                  <a:pt x="3713982" y="694465"/>
                </a:lnTo>
                <a:lnTo>
                  <a:pt x="3668331" y="703681"/>
                </a:lnTo>
                <a:close/>
              </a:path>
            </a:pathLst>
          </a:custGeom>
          <a:solidFill>
            <a:srgbClr val="86A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8200" y="3254887"/>
            <a:ext cx="3785870" cy="704215"/>
          </a:xfrm>
          <a:custGeom>
            <a:avLst/>
            <a:gdLst/>
            <a:ahLst/>
            <a:cxnLst/>
            <a:rect l="l" t="t" r="r" b="b"/>
            <a:pathLst>
              <a:path w="3785870" h="704214">
                <a:moveTo>
                  <a:pt x="0" y="117283"/>
                </a:moveTo>
                <a:lnTo>
                  <a:pt x="0" y="117283"/>
                </a:lnTo>
                <a:lnTo>
                  <a:pt x="9217" y="71633"/>
                </a:lnTo>
                <a:lnTo>
                  <a:pt x="34352" y="34352"/>
                </a:lnTo>
                <a:lnTo>
                  <a:pt x="71633" y="9217"/>
                </a:lnTo>
                <a:lnTo>
                  <a:pt x="117283" y="0"/>
                </a:lnTo>
                <a:lnTo>
                  <a:pt x="3668331" y="0"/>
                </a:lnTo>
                <a:lnTo>
                  <a:pt x="3668331" y="0"/>
                </a:lnTo>
                <a:lnTo>
                  <a:pt x="3713982" y="9217"/>
                </a:lnTo>
                <a:lnTo>
                  <a:pt x="3751262" y="34352"/>
                </a:lnTo>
                <a:lnTo>
                  <a:pt x="3776398" y="71633"/>
                </a:lnTo>
                <a:lnTo>
                  <a:pt x="3785616" y="117283"/>
                </a:lnTo>
                <a:lnTo>
                  <a:pt x="3785616" y="586397"/>
                </a:lnTo>
                <a:lnTo>
                  <a:pt x="3785616" y="586397"/>
                </a:lnTo>
                <a:lnTo>
                  <a:pt x="3668331" y="703681"/>
                </a:lnTo>
                <a:lnTo>
                  <a:pt x="117283" y="703681"/>
                </a:lnTo>
                <a:lnTo>
                  <a:pt x="117283" y="703681"/>
                </a:lnTo>
                <a:lnTo>
                  <a:pt x="0" y="586397"/>
                </a:lnTo>
                <a:lnTo>
                  <a:pt x="0" y="11728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23813" y="4064122"/>
            <a:ext cx="6730365" cy="563245"/>
          </a:xfrm>
          <a:custGeom>
            <a:avLst/>
            <a:gdLst/>
            <a:ahLst/>
            <a:cxnLst/>
            <a:rect l="l" t="t" r="r" b="b"/>
            <a:pathLst>
              <a:path w="6730365" h="563245">
                <a:moveTo>
                  <a:pt x="6636156" y="562952"/>
                </a:moveTo>
                <a:lnTo>
                  <a:pt x="0" y="562952"/>
                </a:lnTo>
                <a:lnTo>
                  <a:pt x="0" y="0"/>
                </a:lnTo>
                <a:lnTo>
                  <a:pt x="6636156" y="0"/>
                </a:lnTo>
                <a:lnTo>
                  <a:pt x="6672676" y="7373"/>
                </a:lnTo>
                <a:lnTo>
                  <a:pt x="6702500" y="27482"/>
                </a:lnTo>
                <a:lnTo>
                  <a:pt x="6722609" y="57307"/>
                </a:lnTo>
                <a:lnTo>
                  <a:pt x="6729983" y="93827"/>
                </a:lnTo>
                <a:lnTo>
                  <a:pt x="6729983" y="469124"/>
                </a:lnTo>
                <a:lnTo>
                  <a:pt x="6722609" y="505645"/>
                </a:lnTo>
                <a:lnTo>
                  <a:pt x="6702500" y="535470"/>
                </a:lnTo>
                <a:lnTo>
                  <a:pt x="6672676" y="555578"/>
                </a:lnTo>
                <a:lnTo>
                  <a:pt x="6636156" y="562952"/>
                </a:lnTo>
                <a:close/>
              </a:path>
            </a:pathLst>
          </a:custGeom>
          <a:solidFill>
            <a:srgbClr val="DEE6D7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23813" y="4064122"/>
            <a:ext cx="6730365" cy="563245"/>
          </a:xfrm>
          <a:custGeom>
            <a:avLst/>
            <a:gdLst/>
            <a:ahLst/>
            <a:cxnLst/>
            <a:rect l="l" t="t" r="r" b="b"/>
            <a:pathLst>
              <a:path w="6730365" h="563245">
                <a:moveTo>
                  <a:pt x="6729983" y="93827"/>
                </a:moveTo>
                <a:lnTo>
                  <a:pt x="6729983" y="469124"/>
                </a:lnTo>
                <a:lnTo>
                  <a:pt x="6729983" y="469124"/>
                </a:lnTo>
                <a:lnTo>
                  <a:pt x="6636156" y="562952"/>
                </a:lnTo>
                <a:lnTo>
                  <a:pt x="0" y="562952"/>
                </a:lnTo>
                <a:lnTo>
                  <a:pt x="0" y="0"/>
                </a:lnTo>
                <a:lnTo>
                  <a:pt x="6636156" y="0"/>
                </a:lnTo>
                <a:lnTo>
                  <a:pt x="6636156" y="0"/>
                </a:lnTo>
                <a:lnTo>
                  <a:pt x="6672676" y="7373"/>
                </a:lnTo>
                <a:lnTo>
                  <a:pt x="6702500" y="27482"/>
                </a:lnTo>
                <a:lnTo>
                  <a:pt x="6722609" y="57307"/>
                </a:lnTo>
                <a:lnTo>
                  <a:pt x="6729983" y="93827"/>
                </a:lnTo>
                <a:close/>
              </a:path>
            </a:pathLst>
          </a:custGeom>
          <a:ln w="12700">
            <a:solidFill>
              <a:srgbClr val="DEE6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8200" y="3993753"/>
            <a:ext cx="3785870" cy="704215"/>
          </a:xfrm>
          <a:custGeom>
            <a:avLst/>
            <a:gdLst/>
            <a:ahLst/>
            <a:cxnLst/>
            <a:rect l="l" t="t" r="r" b="b"/>
            <a:pathLst>
              <a:path w="3785870" h="704214">
                <a:moveTo>
                  <a:pt x="3668331" y="703681"/>
                </a:moveTo>
                <a:lnTo>
                  <a:pt x="117283" y="703681"/>
                </a:lnTo>
                <a:lnTo>
                  <a:pt x="71633" y="694465"/>
                </a:lnTo>
                <a:lnTo>
                  <a:pt x="34352" y="669332"/>
                </a:lnTo>
                <a:lnTo>
                  <a:pt x="9217" y="632052"/>
                </a:lnTo>
                <a:lnTo>
                  <a:pt x="0" y="586397"/>
                </a:lnTo>
                <a:lnTo>
                  <a:pt x="0" y="117283"/>
                </a:lnTo>
                <a:lnTo>
                  <a:pt x="9217" y="71633"/>
                </a:lnTo>
                <a:lnTo>
                  <a:pt x="34352" y="34352"/>
                </a:lnTo>
                <a:lnTo>
                  <a:pt x="71633" y="9217"/>
                </a:lnTo>
                <a:lnTo>
                  <a:pt x="117283" y="0"/>
                </a:lnTo>
                <a:lnTo>
                  <a:pt x="3668331" y="0"/>
                </a:lnTo>
                <a:lnTo>
                  <a:pt x="3713982" y="9217"/>
                </a:lnTo>
                <a:lnTo>
                  <a:pt x="3751262" y="34352"/>
                </a:lnTo>
                <a:lnTo>
                  <a:pt x="3776398" y="71633"/>
                </a:lnTo>
                <a:lnTo>
                  <a:pt x="3785616" y="117283"/>
                </a:lnTo>
                <a:lnTo>
                  <a:pt x="3785616" y="586397"/>
                </a:lnTo>
                <a:lnTo>
                  <a:pt x="3776398" y="632052"/>
                </a:lnTo>
                <a:lnTo>
                  <a:pt x="3751262" y="669332"/>
                </a:lnTo>
                <a:lnTo>
                  <a:pt x="3713982" y="694465"/>
                </a:lnTo>
                <a:lnTo>
                  <a:pt x="3668331" y="703681"/>
                </a:lnTo>
                <a:close/>
              </a:path>
            </a:pathLst>
          </a:custGeom>
          <a:solidFill>
            <a:srgbClr val="94B7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8200" y="3993753"/>
            <a:ext cx="3785870" cy="704215"/>
          </a:xfrm>
          <a:custGeom>
            <a:avLst/>
            <a:gdLst/>
            <a:ahLst/>
            <a:cxnLst/>
            <a:rect l="l" t="t" r="r" b="b"/>
            <a:pathLst>
              <a:path w="3785870" h="704214">
                <a:moveTo>
                  <a:pt x="0" y="117283"/>
                </a:moveTo>
                <a:lnTo>
                  <a:pt x="0" y="117283"/>
                </a:lnTo>
                <a:lnTo>
                  <a:pt x="9217" y="71633"/>
                </a:lnTo>
                <a:lnTo>
                  <a:pt x="34352" y="34352"/>
                </a:lnTo>
                <a:lnTo>
                  <a:pt x="71633" y="9217"/>
                </a:lnTo>
                <a:lnTo>
                  <a:pt x="117283" y="0"/>
                </a:lnTo>
                <a:lnTo>
                  <a:pt x="3668331" y="0"/>
                </a:lnTo>
                <a:lnTo>
                  <a:pt x="3668331" y="0"/>
                </a:lnTo>
                <a:lnTo>
                  <a:pt x="3713982" y="9217"/>
                </a:lnTo>
                <a:lnTo>
                  <a:pt x="3751262" y="34352"/>
                </a:lnTo>
                <a:lnTo>
                  <a:pt x="3776398" y="71633"/>
                </a:lnTo>
                <a:lnTo>
                  <a:pt x="3785616" y="117283"/>
                </a:lnTo>
                <a:lnTo>
                  <a:pt x="3785616" y="586397"/>
                </a:lnTo>
                <a:lnTo>
                  <a:pt x="3785616" y="586397"/>
                </a:lnTo>
                <a:lnTo>
                  <a:pt x="3668331" y="703681"/>
                </a:lnTo>
                <a:lnTo>
                  <a:pt x="117283" y="703681"/>
                </a:lnTo>
                <a:lnTo>
                  <a:pt x="117283" y="703681"/>
                </a:lnTo>
                <a:lnTo>
                  <a:pt x="0" y="586397"/>
                </a:lnTo>
                <a:lnTo>
                  <a:pt x="0" y="11728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23813" y="4802988"/>
            <a:ext cx="6730365" cy="563245"/>
          </a:xfrm>
          <a:custGeom>
            <a:avLst/>
            <a:gdLst/>
            <a:ahLst/>
            <a:cxnLst/>
            <a:rect l="l" t="t" r="r" b="b"/>
            <a:pathLst>
              <a:path w="6730365" h="563245">
                <a:moveTo>
                  <a:pt x="6636156" y="562952"/>
                </a:moveTo>
                <a:lnTo>
                  <a:pt x="0" y="562952"/>
                </a:lnTo>
                <a:lnTo>
                  <a:pt x="0" y="0"/>
                </a:lnTo>
                <a:lnTo>
                  <a:pt x="6636156" y="0"/>
                </a:lnTo>
                <a:lnTo>
                  <a:pt x="6672676" y="7373"/>
                </a:lnTo>
                <a:lnTo>
                  <a:pt x="6702500" y="27482"/>
                </a:lnTo>
                <a:lnTo>
                  <a:pt x="6722609" y="57307"/>
                </a:lnTo>
                <a:lnTo>
                  <a:pt x="6729983" y="93827"/>
                </a:lnTo>
                <a:lnTo>
                  <a:pt x="6729983" y="469124"/>
                </a:lnTo>
                <a:lnTo>
                  <a:pt x="6722609" y="505645"/>
                </a:lnTo>
                <a:lnTo>
                  <a:pt x="6702500" y="535470"/>
                </a:lnTo>
                <a:lnTo>
                  <a:pt x="6672676" y="555578"/>
                </a:lnTo>
                <a:lnTo>
                  <a:pt x="6636156" y="562952"/>
                </a:lnTo>
                <a:close/>
              </a:path>
            </a:pathLst>
          </a:custGeom>
          <a:solidFill>
            <a:srgbClr val="E9E7D5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23813" y="4802988"/>
            <a:ext cx="6730365" cy="563245"/>
          </a:xfrm>
          <a:custGeom>
            <a:avLst/>
            <a:gdLst/>
            <a:ahLst/>
            <a:cxnLst/>
            <a:rect l="l" t="t" r="r" b="b"/>
            <a:pathLst>
              <a:path w="6730365" h="563245">
                <a:moveTo>
                  <a:pt x="6729983" y="93827"/>
                </a:moveTo>
                <a:lnTo>
                  <a:pt x="6729983" y="469124"/>
                </a:lnTo>
                <a:lnTo>
                  <a:pt x="6729983" y="469124"/>
                </a:lnTo>
                <a:lnTo>
                  <a:pt x="6636156" y="562952"/>
                </a:lnTo>
                <a:lnTo>
                  <a:pt x="0" y="562952"/>
                </a:lnTo>
                <a:lnTo>
                  <a:pt x="0" y="0"/>
                </a:lnTo>
                <a:lnTo>
                  <a:pt x="6636156" y="0"/>
                </a:lnTo>
                <a:lnTo>
                  <a:pt x="6636156" y="0"/>
                </a:lnTo>
                <a:lnTo>
                  <a:pt x="6672676" y="7373"/>
                </a:lnTo>
                <a:lnTo>
                  <a:pt x="6702500" y="27482"/>
                </a:lnTo>
                <a:lnTo>
                  <a:pt x="6722609" y="57307"/>
                </a:lnTo>
                <a:lnTo>
                  <a:pt x="6729983" y="93827"/>
                </a:lnTo>
                <a:close/>
              </a:path>
            </a:pathLst>
          </a:custGeom>
          <a:ln w="12700">
            <a:solidFill>
              <a:srgbClr val="E9E7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8200" y="4732619"/>
            <a:ext cx="3785870" cy="704215"/>
          </a:xfrm>
          <a:custGeom>
            <a:avLst/>
            <a:gdLst/>
            <a:ahLst/>
            <a:cxnLst/>
            <a:rect l="l" t="t" r="r" b="b"/>
            <a:pathLst>
              <a:path w="3785870" h="704214">
                <a:moveTo>
                  <a:pt x="3668331" y="703681"/>
                </a:moveTo>
                <a:lnTo>
                  <a:pt x="117283" y="703681"/>
                </a:lnTo>
                <a:lnTo>
                  <a:pt x="71633" y="694465"/>
                </a:lnTo>
                <a:lnTo>
                  <a:pt x="34352" y="669332"/>
                </a:lnTo>
                <a:lnTo>
                  <a:pt x="9217" y="632052"/>
                </a:lnTo>
                <a:lnTo>
                  <a:pt x="0" y="586397"/>
                </a:lnTo>
                <a:lnTo>
                  <a:pt x="0" y="117283"/>
                </a:lnTo>
                <a:lnTo>
                  <a:pt x="9217" y="71633"/>
                </a:lnTo>
                <a:lnTo>
                  <a:pt x="34352" y="34352"/>
                </a:lnTo>
                <a:lnTo>
                  <a:pt x="71633" y="9217"/>
                </a:lnTo>
                <a:lnTo>
                  <a:pt x="117283" y="0"/>
                </a:lnTo>
                <a:lnTo>
                  <a:pt x="3668331" y="0"/>
                </a:lnTo>
                <a:lnTo>
                  <a:pt x="3713982" y="9217"/>
                </a:lnTo>
                <a:lnTo>
                  <a:pt x="3751262" y="34352"/>
                </a:lnTo>
                <a:lnTo>
                  <a:pt x="3776398" y="71633"/>
                </a:lnTo>
                <a:lnTo>
                  <a:pt x="3785616" y="117283"/>
                </a:lnTo>
                <a:lnTo>
                  <a:pt x="3785616" y="586397"/>
                </a:lnTo>
                <a:lnTo>
                  <a:pt x="3776398" y="632052"/>
                </a:lnTo>
                <a:lnTo>
                  <a:pt x="3751262" y="669332"/>
                </a:lnTo>
                <a:lnTo>
                  <a:pt x="3713982" y="694465"/>
                </a:lnTo>
                <a:lnTo>
                  <a:pt x="3668331" y="703681"/>
                </a:lnTo>
                <a:close/>
              </a:path>
            </a:pathLst>
          </a:custGeom>
          <a:solidFill>
            <a:srgbClr val="C1B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8200" y="4732619"/>
            <a:ext cx="3785870" cy="704215"/>
          </a:xfrm>
          <a:custGeom>
            <a:avLst/>
            <a:gdLst/>
            <a:ahLst/>
            <a:cxnLst/>
            <a:rect l="l" t="t" r="r" b="b"/>
            <a:pathLst>
              <a:path w="3785870" h="704214">
                <a:moveTo>
                  <a:pt x="0" y="117283"/>
                </a:moveTo>
                <a:lnTo>
                  <a:pt x="0" y="117283"/>
                </a:lnTo>
                <a:lnTo>
                  <a:pt x="9217" y="71633"/>
                </a:lnTo>
                <a:lnTo>
                  <a:pt x="34352" y="34352"/>
                </a:lnTo>
                <a:lnTo>
                  <a:pt x="71633" y="9217"/>
                </a:lnTo>
                <a:lnTo>
                  <a:pt x="117283" y="0"/>
                </a:lnTo>
                <a:lnTo>
                  <a:pt x="3668331" y="0"/>
                </a:lnTo>
                <a:lnTo>
                  <a:pt x="3668331" y="0"/>
                </a:lnTo>
                <a:lnTo>
                  <a:pt x="3713982" y="9217"/>
                </a:lnTo>
                <a:lnTo>
                  <a:pt x="3751262" y="34352"/>
                </a:lnTo>
                <a:lnTo>
                  <a:pt x="3776398" y="71633"/>
                </a:lnTo>
                <a:lnTo>
                  <a:pt x="3785616" y="117283"/>
                </a:lnTo>
                <a:lnTo>
                  <a:pt x="3785616" y="586397"/>
                </a:lnTo>
                <a:lnTo>
                  <a:pt x="3785616" y="586397"/>
                </a:lnTo>
                <a:lnTo>
                  <a:pt x="3668331" y="703681"/>
                </a:lnTo>
                <a:lnTo>
                  <a:pt x="117283" y="703681"/>
                </a:lnTo>
                <a:lnTo>
                  <a:pt x="117283" y="703681"/>
                </a:lnTo>
                <a:lnTo>
                  <a:pt x="0" y="586397"/>
                </a:lnTo>
                <a:lnTo>
                  <a:pt x="0" y="11728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23813" y="5541854"/>
            <a:ext cx="6730365" cy="563245"/>
          </a:xfrm>
          <a:custGeom>
            <a:avLst/>
            <a:gdLst/>
            <a:ahLst/>
            <a:cxnLst/>
            <a:rect l="l" t="t" r="r" b="b"/>
            <a:pathLst>
              <a:path w="6730365" h="563245">
                <a:moveTo>
                  <a:pt x="6636156" y="562952"/>
                </a:moveTo>
                <a:lnTo>
                  <a:pt x="0" y="562952"/>
                </a:lnTo>
                <a:lnTo>
                  <a:pt x="0" y="0"/>
                </a:lnTo>
                <a:lnTo>
                  <a:pt x="6636156" y="0"/>
                </a:lnTo>
                <a:lnTo>
                  <a:pt x="6672676" y="7373"/>
                </a:lnTo>
                <a:lnTo>
                  <a:pt x="6702500" y="27482"/>
                </a:lnTo>
                <a:lnTo>
                  <a:pt x="6722609" y="57307"/>
                </a:lnTo>
                <a:lnTo>
                  <a:pt x="6729983" y="93827"/>
                </a:lnTo>
                <a:lnTo>
                  <a:pt x="6729983" y="469124"/>
                </a:lnTo>
                <a:lnTo>
                  <a:pt x="6722609" y="505645"/>
                </a:lnTo>
                <a:lnTo>
                  <a:pt x="6702500" y="535470"/>
                </a:lnTo>
                <a:lnTo>
                  <a:pt x="6672676" y="555578"/>
                </a:lnTo>
                <a:lnTo>
                  <a:pt x="6636156" y="562952"/>
                </a:lnTo>
                <a:close/>
              </a:path>
            </a:pathLst>
          </a:custGeom>
          <a:solidFill>
            <a:srgbClr val="EBD9D4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23813" y="5541854"/>
            <a:ext cx="6730365" cy="563245"/>
          </a:xfrm>
          <a:custGeom>
            <a:avLst/>
            <a:gdLst/>
            <a:ahLst/>
            <a:cxnLst/>
            <a:rect l="l" t="t" r="r" b="b"/>
            <a:pathLst>
              <a:path w="6730365" h="563245">
                <a:moveTo>
                  <a:pt x="6729983" y="93827"/>
                </a:moveTo>
                <a:lnTo>
                  <a:pt x="6729983" y="469124"/>
                </a:lnTo>
                <a:lnTo>
                  <a:pt x="6729983" y="469124"/>
                </a:lnTo>
                <a:lnTo>
                  <a:pt x="6636156" y="562952"/>
                </a:lnTo>
                <a:lnTo>
                  <a:pt x="0" y="562952"/>
                </a:lnTo>
                <a:lnTo>
                  <a:pt x="0" y="0"/>
                </a:lnTo>
                <a:lnTo>
                  <a:pt x="6636156" y="0"/>
                </a:lnTo>
                <a:lnTo>
                  <a:pt x="6636156" y="0"/>
                </a:lnTo>
                <a:lnTo>
                  <a:pt x="6672676" y="7373"/>
                </a:lnTo>
                <a:lnTo>
                  <a:pt x="6702500" y="27482"/>
                </a:lnTo>
                <a:lnTo>
                  <a:pt x="6722609" y="57307"/>
                </a:lnTo>
                <a:lnTo>
                  <a:pt x="6729983" y="93827"/>
                </a:lnTo>
                <a:close/>
              </a:path>
            </a:pathLst>
          </a:custGeom>
          <a:ln w="12700">
            <a:solidFill>
              <a:srgbClr val="EBD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8200" y="5471484"/>
            <a:ext cx="3785870" cy="704215"/>
          </a:xfrm>
          <a:custGeom>
            <a:avLst/>
            <a:gdLst/>
            <a:ahLst/>
            <a:cxnLst/>
            <a:rect l="l" t="t" r="r" b="b"/>
            <a:pathLst>
              <a:path w="3785870" h="704214">
                <a:moveTo>
                  <a:pt x="3668331" y="703681"/>
                </a:moveTo>
                <a:lnTo>
                  <a:pt x="117283" y="703681"/>
                </a:lnTo>
                <a:lnTo>
                  <a:pt x="71633" y="694465"/>
                </a:lnTo>
                <a:lnTo>
                  <a:pt x="34352" y="669332"/>
                </a:lnTo>
                <a:lnTo>
                  <a:pt x="9217" y="632052"/>
                </a:lnTo>
                <a:lnTo>
                  <a:pt x="0" y="586397"/>
                </a:lnTo>
                <a:lnTo>
                  <a:pt x="0" y="117283"/>
                </a:lnTo>
                <a:lnTo>
                  <a:pt x="9217" y="71633"/>
                </a:lnTo>
                <a:lnTo>
                  <a:pt x="34352" y="34352"/>
                </a:lnTo>
                <a:lnTo>
                  <a:pt x="71633" y="9217"/>
                </a:lnTo>
                <a:lnTo>
                  <a:pt x="117283" y="0"/>
                </a:lnTo>
                <a:lnTo>
                  <a:pt x="3668331" y="0"/>
                </a:lnTo>
                <a:lnTo>
                  <a:pt x="3713982" y="9217"/>
                </a:lnTo>
                <a:lnTo>
                  <a:pt x="3751262" y="34352"/>
                </a:lnTo>
                <a:lnTo>
                  <a:pt x="3776398" y="71633"/>
                </a:lnTo>
                <a:lnTo>
                  <a:pt x="3785616" y="117283"/>
                </a:lnTo>
                <a:lnTo>
                  <a:pt x="3785616" y="586397"/>
                </a:lnTo>
                <a:lnTo>
                  <a:pt x="3776398" y="632052"/>
                </a:lnTo>
                <a:lnTo>
                  <a:pt x="3751262" y="669332"/>
                </a:lnTo>
                <a:lnTo>
                  <a:pt x="3713982" y="694465"/>
                </a:lnTo>
                <a:lnTo>
                  <a:pt x="3668331" y="703681"/>
                </a:lnTo>
                <a:close/>
              </a:path>
            </a:pathLst>
          </a:custGeom>
          <a:solidFill>
            <a:srgbClr val="C98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8200" y="5471484"/>
            <a:ext cx="3785870" cy="704215"/>
          </a:xfrm>
          <a:custGeom>
            <a:avLst/>
            <a:gdLst/>
            <a:ahLst/>
            <a:cxnLst/>
            <a:rect l="l" t="t" r="r" b="b"/>
            <a:pathLst>
              <a:path w="3785870" h="704214">
                <a:moveTo>
                  <a:pt x="0" y="117283"/>
                </a:moveTo>
                <a:lnTo>
                  <a:pt x="0" y="117283"/>
                </a:lnTo>
                <a:lnTo>
                  <a:pt x="9217" y="71633"/>
                </a:lnTo>
                <a:lnTo>
                  <a:pt x="34352" y="34352"/>
                </a:lnTo>
                <a:lnTo>
                  <a:pt x="71633" y="9217"/>
                </a:lnTo>
                <a:lnTo>
                  <a:pt x="117283" y="0"/>
                </a:lnTo>
                <a:lnTo>
                  <a:pt x="3668331" y="0"/>
                </a:lnTo>
                <a:lnTo>
                  <a:pt x="3668331" y="0"/>
                </a:lnTo>
                <a:lnTo>
                  <a:pt x="3713982" y="9217"/>
                </a:lnTo>
                <a:lnTo>
                  <a:pt x="3751262" y="34352"/>
                </a:lnTo>
                <a:lnTo>
                  <a:pt x="3776398" y="71633"/>
                </a:lnTo>
                <a:lnTo>
                  <a:pt x="3785616" y="117283"/>
                </a:lnTo>
                <a:lnTo>
                  <a:pt x="3785616" y="586397"/>
                </a:lnTo>
                <a:lnTo>
                  <a:pt x="3785616" y="586397"/>
                </a:lnTo>
                <a:lnTo>
                  <a:pt x="3668331" y="703681"/>
                </a:lnTo>
                <a:lnTo>
                  <a:pt x="117283" y="703681"/>
                </a:lnTo>
                <a:lnTo>
                  <a:pt x="117283" y="703681"/>
                </a:lnTo>
                <a:lnTo>
                  <a:pt x="0" y="586397"/>
                </a:lnTo>
                <a:lnTo>
                  <a:pt x="0" y="11728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588863" y="2544291"/>
            <a:ext cx="2476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22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000" b="1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88863" y="3353889"/>
            <a:ext cx="28390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22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000" b="1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88862" y="3886164"/>
            <a:ext cx="283909" cy="1347164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3000" b="1" spc="22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0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3000" b="1" spc="22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3000" b="1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88863" y="5625552"/>
            <a:ext cx="2476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22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3000" b="1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86844" y="5645727"/>
            <a:ext cx="415287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75" dirty="0">
                <a:latin typeface="Avenir Next LT Pro" panose="020B0504020202020204" pitchFamily="34" charset="0"/>
                <a:cs typeface="Calibri"/>
              </a:rPr>
              <a:t>Recursos y </a:t>
            </a:r>
            <a:r>
              <a:rPr sz="2000" spc="65" dirty="0">
                <a:latin typeface="Avenir Next LT Pro" panose="020B0504020202020204" pitchFamily="34" charset="0"/>
                <a:cs typeface="Calibri"/>
              </a:rPr>
              <a:t>diario </a:t>
            </a:r>
            <a:r>
              <a:rPr sz="2000" spc="70" dirty="0">
                <a:latin typeface="Avenir Next LT Pro" panose="020B0504020202020204" pitchFamily="34" charset="0"/>
                <a:cs typeface="Calibri"/>
              </a:rPr>
              <a:t>entre</a:t>
            </a:r>
            <a:r>
              <a:rPr sz="2000" spc="-105" dirty="0">
                <a:latin typeface="Avenir Next LT Pro" panose="020B0504020202020204" pitchFamily="34" charset="0"/>
                <a:cs typeface="Calibri"/>
              </a:rPr>
              <a:t> </a:t>
            </a:r>
            <a:r>
              <a:rPr sz="2000" spc="60" dirty="0">
                <a:latin typeface="Avenir Next LT Pro" panose="020B0504020202020204" pitchFamily="34" charset="0"/>
                <a:cs typeface="Calibri"/>
              </a:rPr>
              <a:t>sesiones</a:t>
            </a:r>
            <a:endParaRPr sz="200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02395" y="4918826"/>
            <a:ext cx="60418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2000" spc="105" dirty="0">
                <a:latin typeface="Avenir Next LT Pro" panose="020B0504020202020204" pitchFamily="34" charset="0"/>
                <a:cs typeface="Calibri"/>
              </a:rPr>
              <a:t>Revisi</a:t>
            </a:r>
            <a:r>
              <a:rPr lang="es-PE" sz="2000" spc="105" dirty="0">
                <a:latin typeface="Avenir Next LT Pro" panose="020B0504020202020204" pitchFamily="34" charset="0"/>
                <a:cs typeface="Arial"/>
              </a:rPr>
              <a:t>ó</a:t>
            </a:r>
            <a:r>
              <a:rPr lang="es-PE" sz="2000" spc="105" dirty="0">
                <a:latin typeface="Avenir Next LT Pro" panose="020B0504020202020204" pitchFamily="34" charset="0"/>
                <a:cs typeface="Calibri"/>
              </a:rPr>
              <a:t>n </a:t>
            </a:r>
            <a:r>
              <a:rPr lang="es-PE" sz="2000" spc="125" dirty="0">
                <a:latin typeface="Avenir Next LT Pro" panose="020B0504020202020204" pitchFamily="34" charset="0"/>
                <a:cs typeface="Calibri"/>
              </a:rPr>
              <a:t>de </a:t>
            </a:r>
            <a:r>
              <a:rPr lang="es-PE" sz="2000" spc="90" dirty="0">
                <a:latin typeface="Avenir Next LT Pro" panose="020B0504020202020204" pitchFamily="34" charset="0"/>
                <a:cs typeface="Calibri"/>
              </a:rPr>
              <a:t>prejuicios e ideas preconcebidas</a:t>
            </a:r>
            <a:endParaRPr lang="es-PE" sz="200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86844" y="4114828"/>
            <a:ext cx="651455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70" dirty="0">
                <a:latin typeface="Avenir Next LT Pro" panose="020B0504020202020204" pitchFamily="34" charset="0"/>
                <a:cs typeface="Calibri"/>
              </a:rPr>
              <a:t>Per</a:t>
            </a:r>
            <a:r>
              <a:rPr sz="2000" spc="70" dirty="0">
                <a:latin typeface="Avenir Next LT Pro" panose="020B0504020202020204" pitchFamily="34" charset="0"/>
                <a:cs typeface="Arial"/>
              </a:rPr>
              <a:t>í</a:t>
            </a:r>
            <a:r>
              <a:rPr sz="2000" spc="70" dirty="0">
                <a:latin typeface="Avenir Next LT Pro" panose="020B0504020202020204" pitchFamily="34" charset="0"/>
                <a:cs typeface="Calibri"/>
              </a:rPr>
              <a:t>odos </a:t>
            </a:r>
            <a:r>
              <a:rPr sz="2000" spc="80" dirty="0">
                <a:latin typeface="Avenir Next LT Pro" panose="020B0504020202020204" pitchFamily="34" charset="0"/>
                <a:cs typeface="Calibri"/>
              </a:rPr>
              <a:t>de </a:t>
            </a:r>
            <a:r>
              <a:rPr sz="2000" spc="65" dirty="0">
                <a:latin typeface="Avenir Next LT Pro" panose="020B0504020202020204" pitchFamily="34" charset="0"/>
                <a:cs typeface="Calibri"/>
              </a:rPr>
              <a:t>reflexi</a:t>
            </a:r>
            <a:r>
              <a:rPr sz="2000" spc="65" dirty="0">
                <a:latin typeface="Avenir Next LT Pro" panose="020B0504020202020204" pitchFamily="34" charset="0"/>
                <a:cs typeface="Arial"/>
              </a:rPr>
              <a:t>ó</a:t>
            </a:r>
            <a:r>
              <a:rPr sz="2000" spc="65" dirty="0">
                <a:latin typeface="Avenir Next LT Pro" panose="020B0504020202020204" pitchFamily="34" charset="0"/>
                <a:cs typeface="Calibri"/>
              </a:rPr>
              <a:t>n </a:t>
            </a:r>
            <a:r>
              <a:rPr sz="2000" spc="60" dirty="0">
                <a:latin typeface="Avenir Next LT Pro" panose="020B0504020202020204" pitchFamily="34" charset="0"/>
                <a:cs typeface="Calibri"/>
              </a:rPr>
              <a:t>silenciosa </a:t>
            </a:r>
            <a:r>
              <a:rPr sz="2000" spc="75" dirty="0">
                <a:latin typeface="Avenir Next LT Pro" panose="020B0504020202020204" pitchFamily="34" charset="0"/>
                <a:cs typeface="Calibri"/>
              </a:rPr>
              <a:t>y </a:t>
            </a:r>
            <a:r>
              <a:rPr sz="2000" spc="60" dirty="0">
                <a:latin typeface="Avenir Next LT Pro" panose="020B0504020202020204" pitchFamily="34" charset="0"/>
                <a:cs typeface="Calibri"/>
              </a:rPr>
              <a:t>discernimiento</a:t>
            </a:r>
            <a:r>
              <a:rPr sz="2000" spc="-55" dirty="0">
                <a:latin typeface="Avenir Next LT Pro" panose="020B0504020202020204" pitchFamily="34" charset="0"/>
                <a:cs typeface="Calibri"/>
              </a:rPr>
              <a:t> </a:t>
            </a:r>
            <a:r>
              <a:rPr sz="2000" spc="70" dirty="0">
                <a:latin typeface="Avenir Next LT Pro" panose="020B0504020202020204" pitchFamily="34" charset="0"/>
                <a:cs typeface="Calibri"/>
              </a:rPr>
              <a:t>comunitario</a:t>
            </a:r>
            <a:endParaRPr sz="200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86844" y="3467051"/>
            <a:ext cx="491629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75" dirty="0">
                <a:latin typeface="Avenir Next LT Pro" panose="020B0504020202020204" pitchFamily="34" charset="0"/>
                <a:cs typeface="Calibri"/>
              </a:rPr>
              <a:t>Escucha y </a:t>
            </a:r>
            <a:r>
              <a:rPr sz="2000" spc="55" dirty="0">
                <a:latin typeface="Avenir Next LT Pro" panose="020B0504020202020204" pitchFamily="34" charset="0"/>
                <a:cs typeface="Calibri"/>
              </a:rPr>
              <a:t>reflexi</a:t>
            </a:r>
            <a:r>
              <a:rPr sz="2000" spc="55" dirty="0">
                <a:latin typeface="Avenir Next LT Pro" panose="020B0504020202020204" pitchFamily="34" charset="0"/>
                <a:cs typeface="Arial"/>
              </a:rPr>
              <a:t>ó</a:t>
            </a:r>
            <a:r>
              <a:rPr sz="2000" spc="55" dirty="0">
                <a:latin typeface="Avenir Next LT Pro" panose="020B0504020202020204" pitchFamily="34" charset="0"/>
                <a:cs typeface="Calibri"/>
              </a:rPr>
              <a:t>n</a:t>
            </a:r>
            <a:r>
              <a:rPr sz="2000" spc="-110" dirty="0">
                <a:latin typeface="Avenir Next LT Pro" panose="020B0504020202020204" pitchFamily="34" charset="0"/>
                <a:cs typeface="Calibri"/>
              </a:rPr>
              <a:t> </a:t>
            </a:r>
            <a:r>
              <a:rPr sz="2000" spc="75" dirty="0">
                <a:latin typeface="Avenir Next LT Pro" panose="020B0504020202020204" pitchFamily="34" charset="0"/>
                <a:cs typeface="Calibri"/>
              </a:rPr>
              <a:t>prolongadas</a:t>
            </a:r>
            <a:endParaRPr sz="200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86844" y="2752457"/>
            <a:ext cx="415287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65" dirty="0">
                <a:latin typeface="Avenir Next LT Pro" panose="020B0504020202020204" pitchFamily="34" charset="0"/>
                <a:cs typeface="Calibri"/>
              </a:rPr>
              <a:t>Hospitalidad </a:t>
            </a:r>
            <a:r>
              <a:rPr sz="2000" spc="75" dirty="0">
                <a:latin typeface="Avenir Next LT Pro" panose="020B0504020202020204" pitchFamily="34" charset="0"/>
                <a:cs typeface="Calibri"/>
              </a:rPr>
              <a:t>y</a:t>
            </a:r>
            <a:r>
              <a:rPr sz="2000" spc="-20" dirty="0">
                <a:latin typeface="Avenir Next LT Pro" panose="020B0504020202020204" pitchFamily="34" charset="0"/>
                <a:cs typeface="Calibri"/>
              </a:rPr>
              <a:t> </a:t>
            </a:r>
            <a:r>
              <a:rPr sz="2000" spc="65" dirty="0">
                <a:latin typeface="Avenir Next LT Pro" panose="020B0504020202020204" pitchFamily="34" charset="0"/>
                <a:cs typeface="Calibri"/>
              </a:rPr>
              <a:t>bienvenida</a:t>
            </a:r>
            <a:endParaRPr sz="200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12192000" cy="2225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519237" y="756578"/>
            <a:ext cx="915352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26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Proceso </a:t>
            </a:r>
            <a:r>
              <a:rPr sz="4400" b="1" spc="26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y </a:t>
            </a:r>
            <a:r>
              <a:rPr sz="4400" b="1" spc="29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m</a:t>
            </a:r>
            <a:r>
              <a:rPr sz="4400" b="1" spc="290" dirty="0">
                <a:solidFill>
                  <a:srgbClr val="FFFFFF"/>
                </a:solidFill>
                <a:latin typeface="Avenir Next LT Pro" panose="020B0504020202020204" pitchFamily="34" charset="0"/>
                <a:cs typeface="Arial"/>
              </a:rPr>
              <a:t>é</a:t>
            </a:r>
            <a:r>
              <a:rPr sz="4400" b="1" spc="29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todos</a:t>
            </a:r>
            <a:r>
              <a:rPr sz="4400" b="1" spc="-23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4400" b="1" spc="24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sinodales</a:t>
            </a:r>
            <a:endParaRPr sz="440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906000" y="12700"/>
            <a:ext cx="2286000" cy="1897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459"/>
              </a:spcBef>
            </a:pPr>
            <a:endParaRPr sz="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18892"/>
            <a:ext cx="830177" cy="2548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7267" y="1742503"/>
            <a:ext cx="3174365" cy="4333875"/>
          </a:xfrm>
          <a:custGeom>
            <a:avLst/>
            <a:gdLst/>
            <a:ahLst/>
            <a:cxnLst/>
            <a:rect l="l" t="t" r="r" b="b"/>
            <a:pathLst>
              <a:path w="3174365" h="4333875">
                <a:moveTo>
                  <a:pt x="3173920" y="0"/>
                </a:moveTo>
                <a:lnTo>
                  <a:pt x="0" y="0"/>
                </a:lnTo>
                <a:lnTo>
                  <a:pt x="0" y="4333683"/>
                </a:lnTo>
                <a:lnTo>
                  <a:pt x="3173920" y="4333683"/>
                </a:lnTo>
                <a:lnTo>
                  <a:pt x="3173920" y="0"/>
                </a:lnTo>
                <a:close/>
              </a:path>
            </a:pathLst>
          </a:custGeom>
          <a:solidFill>
            <a:srgbClr val="DBDFD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7267" y="1742503"/>
            <a:ext cx="3174365" cy="4333875"/>
          </a:xfrm>
          <a:custGeom>
            <a:avLst/>
            <a:gdLst/>
            <a:ahLst/>
            <a:cxnLst/>
            <a:rect l="l" t="t" r="r" b="b"/>
            <a:pathLst>
              <a:path w="3174365" h="4333875">
                <a:moveTo>
                  <a:pt x="0" y="0"/>
                </a:moveTo>
                <a:lnTo>
                  <a:pt x="3173920" y="0"/>
                </a:lnTo>
                <a:lnTo>
                  <a:pt x="3173920" y="4333683"/>
                </a:lnTo>
                <a:lnTo>
                  <a:pt x="0" y="433368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DBD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4173" y="2175877"/>
            <a:ext cx="1300480" cy="1300480"/>
          </a:xfrm>
          <a:custGeom>
            <a:avLst/>
            <a:gdLst/>
            <a:ahLst/>
            <a:cxnLst/>
            <a:rect l="l" t="t" r="r" b="b"/>
            <a:pathLst>
              <a:path w="1300479" h="1300479">
                <a:moveTo>
                  <a:pt x="650049" y="1300099"/>
                </a:moveTo>
                <a:lnTo>
                  <a:pt x="601534" y="1298316"/>
                </a:lnTo>
                <a:lnTo>
                  <a:pt x="553989" y="1293050"/>
                </a:lnTo>
                <a:lnTo>
                  <a:pt x="507536" y="1284429"/>
                </a:lnTo>
                <a:lnTo>
                  <a:pt x="462305" y="1272576"/>
                </a:lnTo>
                <a:lnTo>
                  <a:pt x="418418" y="1257618"/>
                </a:lnTo>
                <a:lnTo>
                  <a:pt x="376002" y="1239681"/>
                </a:lnTo>
                <a:lnTo>
                  <a:pt x="335183" y="1218891"/>
                </a:lnTo>
                <a:lnTo>
                  <a:pt x="296089" y="1195371"/>
                </a:lnTo>
                <a:lnTo>
                  <a:pt x="258841" y="1169251"/>
                </a:lnTo>
                <a:lnTo>
                  <a:pt x="223566" y="1140654"/>
                </a:lnTo>
                <a:lnTo>
                  <a:pt x="190393" y="1109705"/>
                </a:lnTo>
                <a:lnTo>
                  <a:pt x="159443" y="1076530"/>
                </a:lnTo>
                <a:lnTo>
                  <a:pt x="130847" y="1041256"/>
                </a:lnTo>
                <a:lnTo>
                  <a:pt x="104725" y="1004008"/>
                </a:lnTo>
                <a:lnTo>
                  <a:pt x="81207" y="964913"/>
                </a:lnTo>
                <a:lnTo>
                  <a:pt x="60416" y="924095"/>
                </a:lnTo>
                <a:lnTo>
                  <a:pt x="42478" y="881680"/>
                </a:lnTo>
                <a:lnTo>
                  <a:pt x="27521" y="837793"/>
                </a:lnTo>
                <a:lnTo>
                  <a:pt x="15669" y="792561"/>
                </a:lnTo>
                <a:lnTo>
                  <a:pt x="7047" y="746109"/>
                </a:lnTo>
                <a:lnTo>
                  <a:pt x="1782" y="698563"/>
                </a:lnTo>
                <a:lnTo>
                  <a:pt x="0" y="650049"/>
                </a:lnTo>
                <a:lnTo>
                  <a:pt x="1782" y="601534"/>
                </a:lnTo>
                <a:lnTo>
                  <a:pt x="7047" y="553989"/>
                </a:lnTo>
                <a:lnTo>
                  <a:pt x="15669" y="507536"/>
                </a:lnTo>
                <a:lnTo>
                  <a:pt x="27521" y="462305"/>
                </a:lnTo>
                <a:lnTo>
                  <a:pt x="42478" y="418418"/>
                </a:lnTo>
                <a:lnTo>
                  <a:pt x="60416" y="376002"/>
                </a:lnTo>
                <a:lnTo>
                  <a:pt x="81207" y="335183"/>
                </a:lnTo>
                <a:lnTo>
                  <a:pt x="104725" y="296089"/>
                </a:lnTo>
                <a:lnTo>
                  <a:pt x="130847" y="258841"/>
                </a:lnTo>
                <a:lnTo>
                  <a:pt x="159443" y="223566"/>
                </a:lnTo>
                <a:lnTo>
                  <a:pt x="190393" y="190393"/>
                </a:lnTo>
                <a:lnTo>
                  <a:pt x="223566" y="159443"/>
                </a:lnTo>
                <a:lnTo>
                  <a:pt x="258841" y="130847"/>
                </a:lnTo>
                <a:lnTo>
                  <a:pt x="296089" y="104725"/>
                </a:lnTo>
                <a:lnTo>
                  <a:pt x="335183" y="81207"/>
                </a:lnTo>
                <a:lnTo>
                  <a:pt x="376002" y="60416"/>
                </a:lnTo>
                <a:lnTo>
                  <a:pt x="418418" y="42478"/>
                </a:lnTo>
                <a:lnTo>
                  <a:pt x="462305" y="27521"/>
                </a:lnTo>
                <a:lnTo>
                  <a:pt x="507536" y="15669"/>
                </a:lnTo>
                <a:lnTo>
                  <a:pt x="553989" y="7047"/>
                </a:lnTo>
                <a:lnTo>
                  <a:pt x="601534" y="1782"/>
                </a:lnTo>
                <a:lnTo>
                  <a:pt x="650049" y="0"/>
                </a:lnTo>
                <a:lnTo>
                  <a:pt x="698563" y="1782"/>
                </a:lnTo>
                <a:lnTo>
                  <a:pt x="746109" y="7047"/>
                </a:lnTo>
                <a:lnTo>
                  <a:pt x="792561" y="15669"/>
                </a:lnTo>
                <a:lnTo>
                  <a:pt x="837793" y="27521"/>
                </a:lnTo>
                <a:lnTo>
                  <a:pt x="881680" y="42478"/>
                </a:lnTo>
                <a:lnTo>
                  <a:pt x="924095" y="60416"/>
                </a:lnTo>
                <a:lnTo>
                  <a:pt x="964913" y="81207"/>
                </a:lnTo>
                <a:lnTo>
                  <a:pt x="1004008" y="104725"/>
                </a:lnTo>
                <a:lnTo>
                  <a:pt x="1041256" y="130847"/>
                </a:lnTo>
                <a:lnTo>
                  <a:pt x="1076530" y="159443"/>
                </a:lnTo>
                <a:lnTo>
                  <a:pt x="1109705" y="190393"/>
                </a:lnTo>
                <a:lnTo>
                  <a:pt x="1140654" y="223566"/>
                </a:lnTo>
                <a:lnTo>
                  <a:pt x="1169251" y="258841"/>
                </a:lnTo>
                <a:lnTo>
                  <a:pt x="1195371" y="296089"/>
                </a:lnTo>
                <a:lnTo>
                  <a:pt x="1218891" y="335183"/>
                </a:lnTo>
                <a:lnTo>
                  <a:pt x="1239681" y="376002"/>
                </a:lnTo>
                <a:lnTo>
                  <a:pt x="1257618" y="418418"/>
                </a:lnTo>
                <a:lnTo>
                  <a:pt x="1272576" y="462305"/>
                </a:lnTo>
                <a:lnTo>
                  <a:pt x="1284429" y="507536"/>
                </a:lnTo>
                <a:lnTo>
                  <a:pt x="1293050" y="553989"/>
                </a:lnTo>
                <a:lnTo>
                  <a:pt x="1298316" y="601534"/>
                </a:lnTo>
                <a:lnTo>
                  <a:pt x="1300099" y="650049"/>
                </a:lnTo>
                <a:lnTo>
                  <a:pt x="1298316" y="698563"/>
                </a:lnTo>
                <a:lnTo>
                  <a:pt x="1293050" y="746109"/>
                </a:lnTo>
                <a:lnTo>
                  <a:pt x="1284429" y="792561"/>
                </a:lnTo>
                <a:lnTo>
                  <a:pt x="1272576" y="837793"/>
                </a:lnTo>
                <a:lnTo>
                  <a:pt x="1257618" y="881680"/>
                </a:lnTo>
                <a:lnTo>
                  <a:pt x="1239681" y="924095"/>
                </a:lnTo>
                <a:lnTo>
                  <a:pt x="1218891" y="964913"/>
                </a:lnTo>
                <a:lnTo>
                  <a:pt x="1195371" y="1004008"/>
                </a:lnTo>
                <a:lnTo>
                  <a:pt x="1169251" y="1041256"/>
                </a:lnTo>
                <a:lnTo>
                  <a:pt x="1140654" y="1076530"/>
                </a:lnTo>
                <a:lnTo>
                  <a:pt x="1109705" y="1109705"/>
                </a:lnTo>
                <a:lnTo>
                  <a:pt x="1076530" y="1140654"/>
                </a:lnTo>
                <a:lnTo>
                  <a:pt x="1041256" y="1169251"/>
                </a:lnTo>
                <a:lnTo>
                  <a:pt x="1004008" y="1195371"/>
                </a:lnTo>
                <a:lnTo>
                  <a:pt x="964913" y="1218891"/>
                </a:lnTo>
                <a:lnTo>
                  <a:pt x="924095" y="1239681"/>
                </a:lnTo>
                <a:lnTo>
                  <a:pt x="881680" y="1257618"/>
                </a:lnTo>
                <a:lnTo>
                  <a:pt x="837793" y="1272576"/>
                </a:lnTo>
                <a:lnTo>
                  <a:pt x="792561" y="1284429"/>
                </a:lnTo>
                <a:lnTo>
                  <a:pt x="746109" y="1293050"/>
                </a:lnTo>
                <a:lnTo>
                  <a:pt x="698563" y="1298316"/>
                </a:lnTo>
                <a:lnTo>
                  <a:pt x="650049" y="1300099"/>
                </a:lnTo>
                <a:close/>
              </a:path>
            </a:pathLst>
          </a:custGeom>
          <a:solidFill>
            <a:srgbClr val="8F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4173" y="2175877"/>
            <a:ext cx="1300480" cy="1300480"/>
          </a:xfrm>
          <a:custGeom>
            <a:avLst/>
            <a:gdLst/>
            <a:ahLst/>
            <a:cxnLst/>
            <a:rect l="l" t="t" r="r" b="b"/>
            <a:pathLst>
              <a:path w="1300479" h="1300479">
                <a:moveTo>
                  <a:pt x="0" y="650049"/>
                </a:moveTo>
                <a:lnTo>
                  <a:pt x="0" y="650049"/>
                </a:lnTo>
                <a:lnTo>
                  <a:pt x="1782" y="601534"/>
                </a:lnTo>
                <a:lnTo>
                  <a:pt x="7047" y="553989"/>
                </a:lnTo>
                <a:lnTo>
                  <a:pt x="15669" y="507536"/>
                </a:lnTo>
                <a:lnTo>
                  <a:pt x="27521" y="462305"/>
                </a:lnTo>
                <a:lnTo>
                  <a:pt x="42478" y="418418"/>
                </a:lnTo>
                <a:lnTo>
                  <a:pt x="60416" y="376002"/>
                </a:lnTo>
                <a:lnTo>
                  <a:pt x="81207" y="335183"/>
                </a:lnTo>
                <a:lnTo>
                  <a:pt x="104725" y="296089"/>
                </a:lnTo>
                <a:lnTo>
                  <a:pt x="130847" y="258841"/>
                </a:lnTo>
                <a:lnTo>
                  <a:pt x="159443" y="223566"/>
                </a:lnTo>
                <a:lnTo>
                  <a:pt x="190393" y="190393"/>
                </a:lnTo>
                <a:lnTo>
                  <a:pt x="223566" y="159443"/>
                </a:lnTo>
                <a:lnTo>
                  <a:pt x="258841" y="130847"/>
                </a:lnTo>
                <a:lnTo>
                  <a:pt x="296089" y="104725"/>
                </a:lnTo>
                <a:lnTo>
                  <a:pt x="335183" y="81207"/>
                </a:lnTo>
                <a:lnTo>
                  <a:pt x="376002" y="60416"/>
                </a:lnTo>
                <a:lnTo>
                  <a:pt x="418418" y="42478"/>
                </a:lnTo>
                <a:lnTo>
                  <a:pt x="462305" y="27521"/>
                </a:lnTo>
                <a:lnTo>
                  <a:pt x="507536" y="15669"/>
                </a:lnTo>
                <a:lnTo>
                  <a:pt x="553989" y="7047"/>
                </a:lnTo>
                <a:lnTo>
                  <a:pt x="601534" y="1782"/>
                </a:lnTo>
                <a:lnTo>
                  <a:pt x="650049" y="0"/>
                </a:lnTo>
                <a:lnTo>
                  <a:pt x="650049" y="0"/>
                </a:lnTo>
                <a:lnTo>
                  <a:pt x="698563" y="1782"/>
                </a:lnTo>
                <a:lnTo>
                  <a:pt x="746109" y="7047"/>
                </a:lnTo>
                <a:lnTo>
                  <a:pt x="792561" y="15669"/>
                </a:lnTo>
                <a:lnTo>
                  <a:pt x="837793" y="27521"/>
                </a:lnTo>
                <a:lnTo>
                  <a:pt x="881680" y="42478"/>
                </a:lnTo>
                <a:lnTo>
                  <a:pt x="924095" y="60416"/>
                </a:lnTo>
                <a:lnTo>
                  <a:pt x="964913" y="81207"/>
                </a:lnTo>
                <a:lnTo>
                  <a:pt x="1004008" y="104725"/>
                </a:lnTo>
                <a:lnTo>
                  <a:pt x="1041256" y="130847"/>
                </a:lnTo>
                <a:lnTo>
                  <a:pt x="1076530" y="159443"/>
                </a:lnTo>
                <a:lnTo>
                  <a:pt x="1109705" y="190393"/>
                </a:lnTo>
                <a:lnTo>
                  <a:pt x="1140654" y="223566"/>
                </a:lnTo>
                <a:lnTo>
                  <a:pt x="1169251" y="258841"/>
                </a:lnTo>
                <a:lnTo>
                  <a:pt x="1195371" y="296089"/>
                </a:lnTo>
                <a:lnTo>
                  <a:pt x="1218891" y="335183"/>
                </a:lnTo>
                <a:lnTo>
                  <a:pt x="1239681" y="376002"/>
                </a:lnTo>
                <a:lnTo>
                  <a:pt x="1257618" y="418418"/>
                </a:lnTo>
                <a:lnTo>
                  <a:pt x="1272576" y="462305"/>
                </a:lnTo>
                <a:lnTo>
                  <a:pt x="1284429" y="507536"/>
                </a:lnTo>
                <a:lnTo>
                  <a:pt x="1293050" y="553989"/>
                </a:lnTo>
                <a:lnTo>
                  <a:pt x="1298316" y="601534"/>
                </a:lnTo>
                <a:lnTo>
                  <a:pt x="1300099" y="650049"/>
                </a:lnTo>
                <a:lnTo>
                  <a:pt x="1300099" y="650049"/>
                </a:lnTo>
                <a:lnTo>
                  <a:pt x="650049" y="1300099"/>
                </a:lnTo>
                <a:lnTo>
                  <a:pt x="650049" y="1300099"/>
                </a:lnTo>
                <a:lnTo>
                  <a:pt x="0" y="650049"/>
                </a:lnTo>
                <a:close/>
              </a:path>
            </a:pathLst>
          </a:custGeom>
          <a:ln w="12700">
            <a:solidFill>
              <a:srgbClr val="8F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0917" y="6069761"/>
            <a:ext cx="3187065" cy="13335"/>
          </a:xfrm>
          <a:custGeom>
            <a:avLst/>
            <a:gdLst/>
            <a:ahLst/>
            <a:cxnLst/>
            <a:rect l="l" t="t" r="r" b="b"/>
            <a:pathLst>
              <a:path w="3187065" h="13335">
                <a:moveTo>
                  <a:pt x="0" y="12851"/>
                </a:moveTo>
                <a:lnTo>
                  <a:pt x="3186620" y="12851"/>
                </a:lnTo>
                <a:lnTo>
                  <a:pt x="3186620" y="0"/>
                </a:lnTo>
                <a:lnTo>
                  <a:pt x="0" y="0"/>
                </a:lnTo>
                <a:lnTo>
                  <a:pt x="0" y="12851"/>
                </a:lnTo>
                <a:close/>
              </a:path>
            </a:pathLst>
          </a:custGeom>
          <a:solidFill>
            <a:srgbClr val="88AB9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03617" y="2388780"/>
            <a:ext cx="3161665" cy="3177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4100" spc="3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4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00" dirty="0">
              <a:latin typeface="Calibri"/>
              <a:cs typeface="Calibri"/>
            </a:endParaRPr>
          </a:p>
          <a:p>
            <a:pPr marL="240665" marR="660400">
              <a:lnSpc>
                <a:spcPts val="1730"/>
              </a:lnSpc>
            </a:pPr>
            <a:r>
              <a:rPr spc="70" dirty="0">
                <a:latin typeface="Avenir Next LT Pro" panose="020B0504020202020204" pitchFamily="34" charset="0"/>
                <a:cs typeface="Calibri"/>
              </a:rPr>
              <a:t>Experimentar formas </a:t>
            </a:r>
            <a:r>
              <a:rPr spc="75" dirty="0">
                <a:latin typeface="Avenir Next LT Pro" panose="020B0504020202020204" pitchFamily="34" charset="0"/>
                <a:cs typeface="Calibri"/>
              </a:rPr>
              <a:t>de  </a:t>
            </a:r>
            <a:r>
              <a:rPr spc="55" dirty="0">
                <a:latin typeface="Avenir Next LT Pro" panose="020B0504020202020204" pitchFamily="34" charset="0"/>
                <a:cs typeface="Calibri"/>
              </a:rPr>
              <a:t>liderar </a:t>
            </a:r>
            <a:r>
              <a:rPr spc="60" dirty="0">
                <a:latin typeface="Avenir Next LT Pro" panose="020B0504020202020204" pitchFamily="34" charset="0"/>
                <a:cs typeface="Calibri"/>
              </a:rPr>
              <a:t>utilizando </a:t>
            </a:r>
            <a:r>
              <a:rPr spc="55" dirty="0">
                <a:latin typeface="Avenir Next LT Pro" panose="020B0504020202020204" pitchFamily="34" charset="0"/>
                <a:cs typeface="Calibri"/>
              </a:rPr>
              <a:t>los  principios </a:t>
            </a:r>
            <a:r>
              <a:rPr spc="75" dirty="0">
                <a:latin typeface="Avenir Next LT Pro" panose="020B0504020202020204" pitchFamily="34" charset="0"/>
                <a:cs typeface="Calibri"/>
              </a:rPr>
              <a:t>de </a:t>
            </a:r>
            <a:r>
              <a:rPr lang="en-US" spc="70" dirty="0">
                <a:latin typeface="Avenir Next LT Pro" panose="020B0504020202020204" pitchFamily="34" charset="0"/>
                <a:cs typeface="Calibri"/>
              </a:rPr>
              <a:t>E</a:t>
            </a:r>
            <a:r>
              <a:rPr spc="70" dirty="0">
                <a:latin typeface="Avenir Next LT Pro" panose="020B0504020202020204" pitchFamily="34" charset="0"/>
                <a:cs typeface="Calibri"/>
              </a:rPr>
              <a:t>ncuentro,  </a:t>
            </a:r>
            <a:r>
              <a:rPr lang="en-US" spc="70" dirty="0" err="1">
                <a:latin typeface="Avenir Next LT Pro" panose="020B0504020202020204" pitchFamily="34" charset="0"/>
                <a:cs typeface="Calibri"/>
              </a:rPr>
              <a:t>E</a:t>
            </a:r>
            <a:r>
              <a:rPr spc="70" dirty="0" err="1">
                <a:latin typeface="Avenir Next LT Pro" panose="020B0504020202020204" pitchFamily="34" charset="0"/>
                <a:cs typeface="Calibri"/>
              </a:rPr>
              <a:t>scucha</a:t>
            </a:r>
            <a:r>
              <a:rPr spc="70" dirty="0">
                <a:latin typeface="Avenir Next LT Pro" panose="020B0504020202020204" pitchFamily="34" charset="0"/>
                <a:cs typeface="Calibri"/>
              </a:rPr>
              <a:t>,</a:t>
            </a:r>
            <a:r>
              <a:rPr spc="-45" dirty="0">
                <a:latin typeface="Avenir Next LT Pro" panose="020B0504020202020204" pitchFamily="34" charset="0"/>
                <a:cs typeface="Calibri"/>
              </a:rPr>
              <a:t> </a:t>
            </a:r>
            <a:r>
              <a:rPr lang="en-US" spc="-45" dirty="0" err="1">
                <a:latin typeface="Avenir Next LT Pro" panose="020B0504020202020204" pitchFamily="34" charset="0"/>
                <a:cs typeface="Calibri"/>
              </a:rPr>
              <a:t>D</a:t>
            </a:r>
            <a:r>
              <a:rPr spc="65" dirty="0" err="1">
                <a:latin typeface="Avenir Next LT Pro" panose="020B0504020202020204" pitchFamily="34" charset="0"/>
                <a:cs typeface="Calibri"/>
              </a:rPr>
              <a:t>iscernimiento</a:t>
            </a:r>
            <a:r>
              <a:rPr spc="65" dirty="0">
                <a:latin typeface="Avenir Next LT Pro" panose="020B0504020202020204" pitchFamily="34" charset="0"/>
                <a:cs typeface="Calibri"/>
              </a:rPr>
              <a:t>,  </a:t>
            </a:r>
            <a:r>
              <a:rPr lang="en-US" spc="60" dirty="0" err="1">
                <a:latin typeface="Avenir Next LT Pro" panose="020B0504020202020204" pitchFamily="34" charset="0"/>
                <a:cs typeface="Calibri"/>
              </a:rPr>
              <a:t>P</a:t>
            </a:r>
            <a:r>
              <a:rPr spc="60" dirty="0" err="1">
                <a:latin typeface="Avenir Next LT Pro" panose="020B0504020202020204" pitchFamily="34" charset="0"/>
                <a:cs typeface="Calibri"/>
              </a:rPr>
              <a:t>articipaci</a:t>
            </a:r>
            <a:r>
              <a:rPr spc="60" dirty="0" err="1">
                <a:latin typeface="Avenir Next LT Pro" panose="020B0504020202020204" pitchFamily="34" charset="0"/>
                <a:cs typeface="Arial"/>
              </a:rPr>
              <a:t>ó</a:t>
            </a:r>
            <a:r>
              <a:rPr spc="60" dirty="0" err="1">
                <a:latin typeface="Avenir Next LT Pro" panose="020B0504020202020204" pitchFamily="34" charset="0"/>
                <a:cs typeface="Calibri"/>
              </a:rPr>
              <a:t>n</a:t>
            </a:r>
            <a:r>
              <a:rPr spc="60" dirty="0">
                <a:latin typeface="Avenir Next LT Pro" panose="020B0504020202020204" pitchFamily="34" charset="0"/>
                <a:cs typeface="Calibri"/>
              </a:rPr>
              <a:t> </a:t>
            </a:r>
            <a:r>
              <a:rPr spc="70" dirty="0">
                <a:latin typeface="Avenir Next LT Pro" panose="020B0504020202020204" pitchFamily="34" charset="0"/>
                <a:cs typeface="Calibri"/>
              </a:rPr>
              <a:t>y  </a:t>
            </a:r>
            <a:r>
              <a:rPr lang="en-US" spc="70" dirty="0" err="1">
                <a:latin typeface="Avenir Next LT Pro" panose="020B0504020202020204" pitchFamily="34" charset="0"/>
                <a:cs typeface="Calibri"/>
              </a:rPr>
              <a:t>R</a:t>
            </a:r>
            <a:r>
              <a:rPr spc="55" dirty="0" err="1">
                <a:latin typeface="Avenir Next LT Pro" panose="020B0504020202020204" pitchFamily="34" charset="0"/>
                <a:cs typeface="Calibri"/>
              </a:rPr>
              <a:t>esponsabilidad</a:t>
            </a:r>
            <a:r>
              <a:rPr spc="55" dirty="0">
                <a:latin typeface="Avenir Next LT Pro" panose="020B0504020202020204" pitchFamily="34" charset="0"/>
                <a:cs typeface="Calibri"/>
              </a:rPr>
              <a:t>.</a:t>
            </a:r>
            <a:endParaRPr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88573" y="1742503"/>
            <a:ext cx="3174365" cy="4333875"/>
          </a:xfrm>
          <a:custGeom>
            <a:avLst/>
            <a:gdLst/>
            <a:ahLst/>
            <a:cxnLst/>
            <a:rect l="l" t="t" r="r" b="b"/>
            <a:pathLst>
              <a:path w="3174365" h="4333875">
                <a:moveTo>
                  <a:pt x="3173920" y="0"/>
                </a:moveTo>
                <a:lnTo>
                  <a:pt x="0" y="0"/>
                </a:lnTo>
                <a:lnTo>
                  <a:pt x="0" y="4333683"/>
                </a:lnTo>
                <a:lnTo>
                  <a:pt x="3173920" y="4333683"/>
                </a:lnTo>
                <a:lnTo>
                  <a:pt x="3173920" y="0"/>
                </a:lnTo>
                <a:close/>
              </a:path>
            </a:pathLst>
          </a:custGeom>
          <a:solidFill>
            <a:srgbClr val="DEE6D7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88573" y="1742503"/>
            <a:ext cx="3174365" cy="4333875"/>
          </a:xfrm>
          <a:custGeom>
            <a:avLst/>
            <a:gdLst/>
            <a:ahLst/>
            <a:cxnLst/>
            <a:rect l="l" t="t" r="r" b="b"/>
            <a:pathLst>
              <a:path w="3174365" h="4333875">
                <a:moveTo>
                  <a:pt x="0" y="0"/>
                </a:moveTo>
                <a:lnTo>
                  <a:pt x="3173920" y="0"/>
                </a:lnTo>
                <a:lnTo>
                  <a:pt x="3173920" y="4333683"/>
                </a:lnTo>
                <a:lnTo>
                  <a:pt x="0" y="433368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DEE6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25481" y="2175877"/>
            <a:ext cx="1300480" cy="1300480"/>
          </a:xfrm>
          <a:custGeom>
            <a:avLst/>
            <a:gdLst/>
            <a:ahLst/>
            <a:cxnLst/>
            <a:rect l="l" t="t" r="r" b="b"/>
            <a:pathLst>
              <a:path w="1300479" h="1300479">
                <a:moveTo>
                  <a:pt x="650049" y="1300099"/>
                </a:moveTo>
                <a:lnTo>
                  <a:pt x="601534" y="1298316"/>
                </a:lnTo>
                <a:lnTo>
                  <a:pt x="553989" y="1293050"/>
                </a:lnTo>
                <a:lnTo>
                  <a:pt x="507536" y="1284429"/>
                </a:lnTo>
                <a:lnTo>
                  <a:pt x="462305" y="1272576"/>
                </a:lnTo>
                <a:lnTo>
                  <a:pt x="418418" y="1257618"/>
                </a:lnTo>
                <a:lnTo>
                  <a:pt x="376002" y="1239681"/>
                </a:lnTo>
                <a:lnTo>
                  <a:pt x="335183" y="1218891"/>
                </a:lnTo>
                <a:lnTo>
                  <a:pt x="296089" y="1195371"/>
                </a:lnTo>
                <a:lnTo>
                  <a:pt x="258841" y="1169251"/>
                </a:lnTo>
                <a:lnTo>
                  <a:pt x="223566" y="1140654"/>
                </a:lnTo>
                <a:lnTo>
                  <a:pt x="190393" y="1109705"/>
                </a:lnTo>
                <a:lnTo>
                  <a:pt x="159443" y="1076530"/>
                </a:lnTo>
                <a:lnTo>
                  <a:pt x="130847" y="1041256"/>
                </a:lnTo>
                <a:lnTo>
                  <a:pt x="104725" y="1004008"/>
                </a:lnTo>
                <a:lnTo>
                  <a:pt x="81207" y="964913"/>
                </a:lnTo>
                <a:lnTo>
                  <a:pt x="60416" y="924095"/>
                </a:lnTo>
                <a:lnTo>
                  <a:pt x="42478" y="881680"/>
                </a:lnTo>
                <a:lnTo>
                  <a:pt x="27521" y="837793"/>
                </a:lnTo>
                <a:lnTo>
                  <a:pt x="15669" y="792561"/>
                </a:lnTo>
                <a:lnTo>
                  <a:pt x="7047" y="746109"/>
                </a:lnTo>
                <a:lnTo>
                  <a:pt x="1782" y="698563"/>
                </a:lnTo>
                <a:lnTo>
                  <a:pt x="0" y="650049"/>
                </a:lnTo>
                <a:lnTo>
                  <a:pt x="1782" y="601534"/>
                </a:lnTo>
                <a:lnTo>
                  <a:pt x="7047" y="553989"/>
                </a:lnTo>
                <a:lnTo>
                  <a:pt x="15669" y="507536"/>
                </a:lnTo>
                <a:lnTo>
                  <a:pt x="27521" y="462305"/>
                </a:lnTo>
                <a:lnTo>
                  <a:pt x="42478" y="418418"/>
                </a:lnTo>
                <a:lnTo>
                  <a:pt x="60416" y="376002"/>
                </a:lnTo>
                <a:lnTo>
                  <a:pt x="81207" y="335183"/>
                </a:lnTo>
                <a:lnTo>
                  <a:pt x="104725" y="296089"/>
                </a:lnTo>
                <a:lnTo>
                  <a:pt x="130847" y="258841"/>
                </a:lnTo>
                <a:lnTo>
                  <a:pt x="159443" y="223566"/>
                </a:lnTo>
                <a:lnTo>
                  <a:pt x="190393" y="190393"/>
                </a:lnTo>
                <a:lnTo>
                  <a:pt x="223566" y="159443"/>
                </a:lnTo>
                <a:lnTo>
                  <a:pt x="258841" y="130847"/>
                </a:lnTo>
                <a:lnTo>
                  <a:pt x="296089" y="104725"/>
                </a:lnTo>
                <a:lnTo>
                  <a:pt x="335183" y="81207"/>
                </a:lnTo>
                <a:lnTo>
                  <a:pt x="376002" y="60416"/>
                </a:lnTo>
                <a:lnTo>
                  <a:pt x="418418" y="42478"/>
                </a:lnTo>
                <a:lnTo>
                  <a:pt x="462305" y="27521"/>
                </a:lnTo>
                <a:lnTo>
                  <a:pt x="507536" y="15669"/>
                </a:lnTo>
                <a:lnTo>
                  <a:pt x="553989" y="7047"/>
                </a:lnTo>
                <a:lnTo>
                  <a:pt x="601534" y="1782"/>
                </a:lnTo>
                <a:lnTo>
                  <a:pt x="650049" y="0"/>
                </a:lnTo>
                <a:lnTo>
                  <a:pt x="698563" y="1782"/>
                </a:lnTo>
                <a:lnTo>
                  <a:pt x="746109" y="7047"/>
                </a:lnTo>
                <a:lnTo>
                  <a:pt x="792561" y="15669"/>
                </a:lnTo>
                <a:lnTo>
                  <a:pt x="837793" y="27521"/>
                </a:lnTo>
                <a:lnTo>
                  <a:pt x="881680" y="42478"/>
                </a:lnTo>
                <a:lnTo>
                  <a:pt x="924095" y="60416"/>
                </a:lnTo>
                <a:lnTo>
                  <a:pt x="964913" y="81207"/>
                </a:lnTo>
                <a:lnTo>
                  <a:pt x="1004008" y="104725"/>
                </a:lnTo>
                <a:lnTo>
                  <a:pt x="1041256" y="130847"/>
                </a:lnTo>
                <a:lnTo>
                  <a:pt x="1076530" y="159443"/>
                </a:lnTo>
                <a:lnTo>
                  <a:pt x="1109705" y="190393"/>
                </a:lnTo>
                <a:lnTo>
                  <a:pt x="1140654" y="223566"/>
                </a:lnTo>
                <a:lnTo>
                  <a:pt x="1169251" y="258841"/>
                </a:lnTo>
                <a:lnTo>
                  <a:pt x="1195371" y="296089"/>
                </a:lnTo>
                <a:lnTo>
                  <a:pt x="1218891" y="335183"/>
                </a:lnTo>
                <a:lnTo>
                  <a:pt x="1239681" y="376002"/>
                </a:lnTo>
                <a:lnTo>
                  <a:pt x="1257618" y="418418"/>
                </a:lnTo>
                <a:lnTo>
                  <a:pt x="1272576" y="462305"/>
                </a:lnTo>
                <a:lnTo>
                  <a:pt x="1284429" y="507536"/>
                </a:lnTo>
                <a:lnTo>
                  <a:pt x="1293050" y="553989"/>
                </a:lnTo>
                <a:lnTo>
                  <a:pt x="1298316" y="601534"/>
                </a:lnTo>
                <a:lnTo>
                  <a:pt x="1300099" y="650049"/>
                </a:lnTo>
                <a:lnTo>
                  <a:pt x="1298316" y="698563"/>
                </a:lnTo>
                <a:lnTo>
                  <a:pt x="1293050" y="746109"/>
                </a:lnTo>
                <a:lnTo>
                  <a:pt x="1284429" y="792561"/>
                </a:lnTo>
                <a:lnTo>
                  <a:pt x="1272576" y="837793"/>
                </a:lnTo>
                <a:lnTo>
                  <a:pt x="1257618" y="881680"/>
                </a:lnTo>
                <a:lnTo>
                  <a:pt x="1239681" y="924095"/>
                </a:lnTo>
                <a:lnTo>
                  <a:pt x="1218891" y="964913"/>
                </a:lnTo>
                <a:lnTo>
                  <a:pt x="1195371" y="1004008"/>
                </a:lnTo>
                <a:lnTo>
                  <a:pt x="1169251" y="1041256"/>
                </a:lnTo>
                <a:lnTo>
                  <a:pt x="1140654" y="1076530"/>
                </a:lnTo>
                <a:lnTo>
                  <a:pt x="1109705" y="1109705"/>
                </a:lnTo>
                <a:lnTo>
                  <a:pt x="1076530" y="1140654"/>
                </a:lnTo>
                <a:lnTo>
                  <a:pt x="1041256" y="1169251"/>
                </a:lnTo>
                <a:lnTo>
                  <a:pt x="1004008" y="1195371"/>
                </a:lnTo>
                <a:lnTo>
                  <a:pt x="964913" y="1218891"/>
                </a:lnTo>
                <a:lnTo>
                  <a:pt x="924095" y="1239681"/>
                </a:lnTo>
                <a:lnTo>
                  <a:pt x="881680" y="1257618"/>
                </a:lnTo>
                <a:lnTo>
                  <a:pt x="837793" y="1272576"/>
                </a:lnTo>
                <a:lnTo>
                  <a:pt x="792561" y="1284429"/>
                </a:lnTo>
                <a:lnTo>
                  <a:pt x="746109" y="1293050"/>
                </a:lnTo>
                <a:lnTo>
                  <a:pt x="698563" y="1298316"/>
                </a:lnTo>
                <a:lnTo>
                  <a:pt x="650049" y="1300099"/>
                </a:lnTo>
                <a:close/>
              </a:path>
            </a:pathLst>
          </a:custGeom>
          <a:solidFill>
            <a:srgbClr val="87B3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25481" y="2175877"/>
            <a:ext cx="1300480" cy="1300480"/>
          </a:xfrm>
          <a:custGeom>
            <a:avLst/>
            <a:gdLst/>
            <a:ahLst/>
            <a:cxnLst/>
            <a:rect l="l" t="t" r="r" b="b"/>
            <a:pathLst>
              <a:path w="1300479" h="1300479">
                <a:moveTo>
                  <a:pt x="0" y="650049"/>
                </a:moveTo>
                <a:lnTo>
                  <a:pt x="0" y="650049"/>
                </a:lnTo>
                <a:lnTo>
                  <a:pt x="1782" y="601534"/>
                </a:lnTo>
                <a:lnTo>
                  <a:pt x="7047" y="553989"/>
                </a:lnTo>
                <a:lnTo>
                  <a:pt x="15669" y="507536"/>
                </a:lnTo>
                <a:lnTo>
                  <a:pt x="27521" y="462305"/>
                </a:lnTo>
                <a:lnTo>
                  <a:pt x="42478" y="418418"/>
                </a:lnTo>
                <a:lnTo>
                  <a:pt x="60416" y="376002"/>
                </a:lnTo>
                <a:lnTo>
                  <a:pt x="81207" y="335183"/>
                </a:lnTo>
                <a:lnTo>
                  <a:pt x="104725" y="296089"/>
                </a:lnTo>
                <a:lnTo>
                  <a:pt x="130847" y="258841"/>
                </a:lnTo>
                <a:lnTo>
                  <a:pt x="159443" y="223566"/>
                </a:lnTo>
                <a:lnTo>
                  <a:pt x="190393" y="190393"/>
                </a:lnTo>
                <a:lnTo>
                  <a:pt x="223566" y="159443"/>
                </a:lnTo>
                <a:lnTo>
                  <a:pt x="258841" y="130847"/>
                </a:lnTo>
                <a:lnTo>
                  <a:pt x="296089" y="104725"/>
                </a:lnTo>
                <a:lnTo>
                  <a:pt x="335183" y="81207"/>
                </a:lnTo>
                <a:lnTo>
                  <a:pt x="376002" y="60416"/>
                </a:lnTo>
                <a:lnTo>
                  <a:pt x="418418" y="42478"/>
                </a:lnTo>
                <a:lnTo>
                  <a:pt x="462305" y="27521"/>
                </a:lnTo>
                <a:lnTo>
                  <a:pt x="507536" y="15669"/>
                </a:lnTo>
                <a:lnTo>
                  <a:pt x="553989" y="7047"/>
                </a:lnTo>
                <a:lnTo>
                  <a:pt x="601534" y="1782"/>
                </a:lnTo>
                <a:lnTo>
                  <a:pt x="650049" y="0"/>
                </a:lnTo>
                <a:lnTo>
                  <a:pt x="650049" y="0"/>
                </a:lnTo>
                <a:lnTo>
                  <a:pt x="698563" y="1782"/>
                </a:lnTo>
                <a:lnTo>
                  <a:pt x="746109" y="7047"/>
                </a:lnTo>
                <a:lnTo>
                  <a:pt x="792561" y="15669"/>
                </a:lnTo>
                <a:lnTo>
                  <a:pt x="837793" y="27521"/>
                </a:lnTo>
                <a:lnTo>
                  <a:pt x="881680" y="42478"/>
                </a:lnTo>
                <a:lnTo>
                  <a:pt x="924095" y="60416"/>
                </a:lnTo>
                <a:lnTo>
                  <a:pt x="964913" y="81207"/>
                </a:lnTo>
                <a:lnTo>
                  <a:pt x="1004008" y="104725"/>
                </a:lnTo>
                <a:lnTo>
                  <a:pt x="1041256" y="130847"/>
                </a:lnTo>
                <a:lnTo>
                  <a:pt x="1076530" y="159443"/>
                </a:lnTo>
                <a:lnTo>
                  <a:pt x="1109705" y="190393"/>
                </a:lnTo>
                <a:lnTo>
                  <a:pt x="1140654" y="223566"/>
                </a:lnTo>
                <a:lnTo>
                  <a:pt x="1169251" y="258841"/>
                </a:lnTo>
                <a:lnTo>
                  <a:pt x="1195371" y="296089"/>
                </a:lnTo>
                <a:lnTo>
                  <a:pt x="1218891" y="335183"/>
                </a:lnTo>
                <a:lnTo>
                  <a:pt x="1239681" y="376002"/>
                </a:lnTo>
                <a:lnTo>
                  <a:pt x="1257618" y="418418"/>
                </a:lnTo>
                <a:lnTo>
                  <a:pt x="1272576" y="462305"/>
                </a:lnTo>
                <a:lnTo>
                  <a:pt x="1284429" y="507536"/>
                </a:lnTo>
                <a:lnTo>
                  <a:pt x="1293050" y="553989"/>
                </a:lnTo>
                <a:lnTo>
                  <a:pt x="1298316" y="601534"/>
                </a:lnTo>
                <a:lnTo>
                  <a:pt x="1300099" y="650049"/>
                </a:lnTo>
                <a:lnTo>
                  <a:pt x="1300099" y="650049"/>
                </a:lnTo>
                <a:lnTo>
                  <a:pt x="650049" y="1300099"/>
                </a:lnTo>
                <a:lnTo>
                  <a:pt x="650049" y="1300099"/>
                </a:lnTo>
                <a:lnTo>
                  <a:pt x="0" y="650049"/>
                </a:lnTo>
                <a:close/>
              </a:path>
            </a:pathLst>
          </a:custGeom>
          <a:ln w="12700">
            <a:solidFill>
              <a:srgbClr val="87B3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82223" y="6069761"/>
            <a:ext cx="3187065" cy="13335"/>
          </a:xfrm>
          <a:custGeom>
            <a:avLst/>
            <a:gdLst/>
            <a:ahLst/>
            <a:cxnLst/>
            <a:rect l="l" t="t" r="r" b="b"/>
            <a:pathLst>
              <a:path w="3187065" h="13335">
                <a:moveTo>
                  <a:pt x="0" y="12851"/>
                </a:moveTo>
                <a:lnTo>
                  <a:pt x="3186620" y="12851"/>
                </a:lnTo>
                <a:lnTo>
                  <a:pt x="3186620" y="0"/>
                </a:lnTo>
                <a:lnTo>
                  <a:pt x="0" y="0"/>
                </a:lnTo>
                <a:lnTo>
                  <a:pt x="0" y="12851"/>
                </a:lnTo>
                <a:close/>
              </a:path>
            </a:pathLst>
          </a:custGeom>
          <a:solidFill>
            <a:srgbClr val="A6BA7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94923" y="2388780"/>
            <a:ext cx="3161665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4100" spc="3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4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Calibri"/>
              <a:cs typeface="Calibri"/>
            </a:endParaRPr>
          </a:p>
          <a:p>
            <a:pPr marL="240665" marR="580390">
              <a:lnSpc>
                <a:spcPts val="1760"/>
              </a:lnSpc>
            </a:pPr>
            <a:r>
              <a:rPr lang="es-PE" spc="65" dirty="0">
                <a:latin typeface="Avenir Next LT Pro" panose="020B0504020202020204" pitchFamily="34" charset="0"/>
                <a:cs typeface="Calibri"/>
              </a:rPr>
              <a:t>Integrar </a:t>
            </a:r>
            <a:r>
              <a:rPr lang="es-PE" spc="55" dirty="0">
                <a:latin typeface="Avenir Next LT Pro" panose="020B0504020202020204" pitchFamily="34" charset="0"/>
                <a:cs typeface="Calibri"/>
              </a:rPr>
              <a:t>los principios </a:t>
            </a:r>
            <a:r>
              <a:rPr lang="es-PE" spc="60" dirty="0">
                <a:latin typeface="Avenir Next LT Pro" panose="020B0504020202020204" pitchFamily="34" charset="0"/>
                <a:cs typeface="Calibri"/>
              </a:rPr>
              <a:t>del  liderazgo sinodal </a:t>
            </a:r>
            <a:r>
              <a:rPr lang="es-PE" spc="80" dirty="0">
                <a:latin typeface="Avenir Next LT Pro" panose="020B0504020202020204" pitchFamily="34" charset="0"/>
                <a:cs typeface="Calibri"/>
              </a:rPr>
              <a:t>en </a:t>
            </a:r>
            <a:r>
              <a:rPr lang="es-PE" spc="50" dirty="0">
                <a:latin typeface="Avenir Next LT Pro" panose="020B0504020202020204" pitchFamily="34" charset="0"/>
                <a:cs typeface="Calibri"/>
              </a:rPr>
              <a:t>la </a:t>
            </a:r>
            <a:r>
              <a:rPr lang="es-PE" spc="65" dirty="0">
                <a:latin typeface="Avenir Next LT Pro" panose="020B0504020202020204" pitchFamily="34" charset="0"/>
                <a:cs typeface="Calibri"/>
              </a:rPr>
              <a:t>cultura </a:t>
            </a:r>
            <a:r>
              <a:rPr lang="es-PE" spc="75" dirty="0">
                <a:latin typeface="Avenir Next LT Pro" panose="020B0504020202020204" pitchFamily="34" charset="0"/>
                <a:cs typeface="Calibri"/>
              </a:rPr>
              <a:t>de </a:t>
            </a:r>
            <a:r>
              <a:rPr lang="es-PE" spc="60" dirty="0">
                <a:latin typeface="Avenir Next LT Pro" panose="020B0504020202020204" pitchFamily="34" charset="0"/>
                <a:cs typeface="Calibri"/>
              </a:rPr>
              <a:t>liderazgo </a:t>
            </a:r>
            <a:r>
              <a:rPr lang="es-PE" spc="75" dirty="0">
                <a:latin typeface="Avenir Next LT Pro" panose="020B0504020202020204" pitchFamily="34" charset="0"/>
                <a:cs typeface="Calibri"/>
              </a:rPr>
              <a:t>de</a:t>
            </a:r>
            <a:r>
              <a:rPr lang="es-PE" spc="-114" dirty="0">
                <a:latin typeface="Avenir Next LT Pro" panose="020B0504020202020204" pitchFamily="34" charset="0"/>
                <a:cs typeface="Calibri"/>
              </a:rPr>
              <a:t> </a:t>
            </a:r>
            <a:r>
              <a:rPr lang="es-PE" spc="65" dirty="0">
                <a:latin typeface="Avenir Next LT Pro" panose="020B0504020202020204" pitchFamily="34" charset="0"/>
                <a:cs typeface="Calibri"/>
              </a:rPr>
              <a:t>su  </a:t>
            </a:r>
            <a:r>
              <a:rPr lang="es-PE" spc="60" dirty="0">
                <a:latin typeface="Avenir Next LT Pro" panose="020B0504020202020204" pitchFamily="34" charset="0"/>
                <a:cs typeface="Calibri"/>
              </a:rPr>
              <a:t>organizaci</a:t>
            </a:r>
            <a:r>
              <a:rPr lang="es-PE" spc="60" dirty="0">
                <a:latin typeface="Avenir Next LT Pro" panose="020B0504020202020204" pitchFamily="34" charset="0"/>
                <a:cs typeface="Arial"/>
              </a:rPr>
              <a:t>ó</a:t>
            </a:r>
            <a:r>
              <a:rPr lang="es-PE" spc="60" dirty="0">
                <a:latin typeface="Avenir Next LT Pro" panose="020B0504020202020204" pitchFamily="34" charset="0"/>
                <a:cs typeface="Calibri"/>
              </a:rPr>
              <a:t>n</a:t>
            </a:r>
            <a:r>
              <a:rPr spc="60" dirty="0">
                <a:latin typeface="Avenir Next LT Pro" panose="020B0504020202020204" pitchFamily="34" charset="0"/>
                <a:cs typeface="Calibri"/>
              </a:rPr>
              <a:t>.</a:t>
            </a:r>
            <a:endParaRPr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79879" y="1742503"/>
            <a:ext cx="3174365" cy="4333875"/>
          </a:xfrm>
          <a:custGeom>
            <a:avLst/>
            <a:gdLst/>
            <a:ahLst/>
            <a:cxnLst/>
            <a:rect l="l" t="t" r="r" b="b"/>
            <a:pathLst>
              <a:path w="3174365" h="4333875">
                <a:moveTo>
                  <a:pt x="3173920" y="0"/>
                </a:moveTo>
                <a:lnTo>
                  <a:pt x="0" y="0"/>
                </a:lnTo>
                <a:lnTo>
                  <a:pt x="0" y="4333683"/>
                </a:lnTo>
                <a:lnTo>
                  <a:pt x="3173920" y="4333683"/>
                </a:lnTo>
                <a:lnTo>
                  <a:pt x="3173920" y="0"/>
                </a:lnTo>
                <a:close/>
              </a:path>
            </a:pathLst>
          </a:custGeom>
          <a:solidFill>
            <a:srgbClr val="EBD9D4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79879" y="1742503"/>
            <a:ext cx="3174365" cy="4333875"/>
          </a:xfrm>
          <a:custGeom>
            <a:avLst/>
            <a:gdLst/>
            <a:ahLst/>
            <a:cxnLst/>
            <a:rect l="l" t="t" r="r" b="b"/>
            <a:pathLst>
              <a:path w="3174365" h="4333875">
                <a:moveTo>
                  <a:pt x="0" y="0"/>
                </a:moveTo>
                <a:lnTo>
                  <a:pt x="3173920" y="0"/>
                </a:lnTo>
                <a:lnTo>
                  <a:pt x="3173920" y="4333683"/>
                </a:lnTo>
                <a:lnTo>
                  <a:pt x="0" y="433368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BD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16788" y="2175877"/>
            <a:ext cx="1300480" cy="1300480"/>
          </a:xfrm>
          <a:custGeom>
            <a:avLst/>
            <a:gdLst/>
            <a:ahLst/>
            <a:cxnLst/>
            <a:rect l="l" t="t" r="r" b="b"/>
            <a:pathLst>
              <a:path w="1300479" h="1300479">
                <a:moveTo>
                  <a:pt x="650049" y="1300099"/>
                </a:moveTo>
                <a:lnTo>
                  <a:pt x="601534" y="1298316"/>
                </a:lnTo>
                <a:lnTo>
                  <a:pt x="553989" y="1293050"/>
                </a:lnTo>
                <a:lnTo>
                  <a:pt x="507536" y="1284429"/>
                </a:lnTo>
                <a:lnTo>
                  <a:pt x="462305" y="1272576"/>
                </a:lnTo>
                <a:lnTo>
                  <a:pt x="418418" y="1257618"/>
                </a:lnTo>
                <a:lnTo>
                  <a:pt x="376002" y="1239681"/>
                </a:lnTo>
                <a:lnTo>
                  <a:pt x="335183" y="1218891"/>
                </a:lnTo>
                <a:lnTo>
                  <a:pt x="296089" y="1195371"/>
                </a:lnTo>
                <a:lnTo>
                  <a:pt x="258841" y="1169251"/>
                </a:lnTo>
                <a:lnTo>
                  <a:pt x="223566" y="1140654"/>
                </a:lnTo>
                <a:lnTo>
                  <a:pt x="190393" y="1109705"/>
                </a:lnTo>
                <a:lnTo>
                  <a:pt x="159443" y="1076530"/>
                </a:lnTo>
                <a:lnTo>
                  <a:pt x="130847" y="1041256"/>
                </a:lnTo>
                <a:lnTo>
                  <a:pt x="104725" y="1004008"/>
                </a:lnTo>
                <a:lnTo>
                  <a:pt x="81207" y="964913"/>
                </a:lnTo>
                <a:lnTo>
                  <a:pt x="60416" y="924095"/>
                </a:lnTo>
                <a:lnTo>
                  <a:pt x="42478" y="881680"/>
                </a:lnTo>
                <a:lnTo>
                  <a:pt x="27521" y="837793"/>
                </a:lnTo>
                <a:lnTo>
                  <a:pt x="15669" y="792561"/>
                </a:lnTo>
                <a:lnTo>
                  <a:pt x="7047" y="746109"/>
                </a:lnTo>
                <a:lnTo>
                  <a:pt x="1782" y="698563"/>
                </a:lnTo>
                <a:lnTo>
                  <a:pt x="0" y="650049"/>
                </a:lnTo>
                <a:lnTo>
                  <a:pt x="1782" y="601534"/>
                </a:lnTo>
                <a:lnTo>
                  <a:pt x="7047" y="553989"/>
                </a:lnTo>
                <a:lnTo>
                  <a:pt x="15669" y="507536"/>
                </a:lnTo>
                <a:lnTo>
                  <a:pt x="27521" y="462305"/>
                </a:lnTo>
                <a:lnTo>
                  <a:pt x="42478" y="418418"/>
                </a:lnTo>
                <a:lnTo>
                  <a:pt x="60416" y="376002"/>
                </a:lnTo>
                <a:lnTo>
                  <a:pt x="81207" y="335183"/>
                </a:lnTo>
                <a:lnTo>
                  <a:pt x="104725" y="296089"/>
                </a:lnTo>
                <a:lnTo>
                  <a:pt x="130847" y="258841"/>
                </a:lnTo>
                <a:lnTo>
                  <a:pt x="159443" y="223566"/>
                </a:lnTo>
                <a:lnTo>
                  <a:pt x="190393" y="190393"/>
                </a:lnTo>
                <a:lnTo>
                  <a:pt x="223566" y="159443"/>
                </a:lnTo>
                <a:lnTo>
                  <a:pt x="258841" y="130847"/>
                </a:lnTo>
                <a:lnTo>
                  <a:pt x="296089" y="104725"/>
                </a:lnTo>
                <a:lnTo>
                  <a:pt x="335183" y="81207"/>
                </a:lnTo>
                <a:lnTo>
                  <a:pt x="376002" y="60416"/>
                </a:lnTo>
                <a:lnTo>
                  <a:pt x="418418" y="42478"/>
                </a:lnTo>
                <a:lnTo>
                  <a:pt x="462305" y="27521"/>
                </a:lnTo>
                <a:lnTo>
                  <a:pt x="507536" y="15669"/>
                </a:lnTo>
                <a:lnTo>
                  <a:pt x="553989" y="7047"/>
                </a:lnTo>
                <a:lnTo>
                  <a:pt x="601534" y="1782"/>
                </a:lnTo>
                <a:lnTo>
                  <a:pt x="650049" y="0"/>
                </a:lnTo>
                <a:lnTo>
                  <a:pt x="698563" y="1782"/>
                </a:lnTo>
                <a:lnTo>
                  <a:pt x="746109" y="7047"/>
                </a:lnTo>
                <a:lnTo>
                  <a:pt x="792561" y="15669"/>
                </a:lnTo>
                <a:lnTo>
                  <a:pt x="837793" y="27521"/>
                </a:lnTo>
                <a:lnTo>
                  <a:pt x="881680" y="42478"/>
                </a:lnTo>
                <a:lnTo>
                  <a:pt x="924095" y="60416"/>
                </a:lnTo>
                <a:lnTo>
                  <a:pt x="964913" y="81207"/>
                </a:lnTo>
                <a:lnTo>
                  <a:pt x="1004008" y="104725"/>
                </a:lnTo>
                <a:lnTo>
                  <a:pt x="1041256" y="130847"/>
                </a:lnTo>
                <a:lnTo>
                  <a:pt x="1076530" y="159443"/>
                </a:lnTo>
                <a:lnTo>
                  <a:pt x="1109705" y="190393"/>
                </a:lnTo>
                <a:lnTo>
                  <a:pt x="1140654" y="223566"/>
                </a:lnTo>
                <a:lnTo>
                  <a:pt x="1169251" y="258841"/>
                </a:lnTo>
                <a:lnTo>
                  <a:pt x="1195371" y="296089"/>
                </a:lnTo>
                <a:lnTo>
                  <a:pt x="1218891" y="335183"/>
                </a:lnTo>
                <a:lnTo>
                  <a:pt x="1239681" y="376002"/>
                </a:lnTo>
                <a:lnTo>
                  <a:pt x="1257618" y="418418"/>
                </a:lnTo>
                <a:lnTo>
                  <a:pt x="1272576" y="462305"/>
                </a:lnTo>
                <a:lnTo>
                  <a:pt x="1284429" y="507536"/>
                </a:lnTo>
                <a:lnTo>
                  <a:pt x="1293050" y="553989"/>
                </a:lnTo>
                <a:lnTo>
                  <a:pt x="1298316" y="601534"/>
                </a:lnTo>
                <a:lnTo>
                  <a:pt x="1300099" y="650049"/>
                </a:lnTo>
                <a:lnTo>
                  <a:pt x="1298316" y="698563"/>
                </a:lnTo>
                <a:lnTo>
                  <a:pt x="1293050" y="746109"/>
                </a:lnTo>
                <a:lnTo>
                  <a:pt x="1284429" y="792561"/>
                </a:lnTo>
                <a:lnTo>
                  <a:pt x="1272576" y="837793"/>
                </a:lnTo>
                <a:lnTo>
                  <a:pt x="1257618" y="881680"/>
                </a:lnTo>
                <a:lnTo>
                  <a:pt x="1239681" y="924095"/>
                </a:lnTo>
                <a:lnTo>
                  <a:pt x="1218891" y="964913"/>
                </a:lnTo>
                <a:lnTo>
                  <a:pt x="1195371" y="1004008"/>
                </a:lnTo>
                <a:lnTo>
                  <a:pt x="1169251" y="1041256"/>
                </a:lnTo>
                <a:lnTo>
                  <a:pt x="1140654" y="1076530"/>
                </a:lnTo>
                <a:lnTo>
                  <a:pt x="1109705" y="1109705"/>
                </a:lnTo>
                <a:lnTo>
                  <a:pt x="1076530" y="1140654"/>
                </a:lnTo>
                <a:lnTo>
                  <a:pt x="1041256" y="1169251"/>
                </a:lnTo>
                <a:lnTo>
                  <a:pt x="1004008" y="1195371"/>
                </a:lnTo>
                <a:lnTo>
                  <a:pt x="964913" y="1218891"/>
                </a:lnTo>
                <a:lnTo>
                  <a:pt x="924095" y="1239681"/>
                </a:lnTo>
                <a:lnTo>
                  <a:pt x="881680" y="1257618"/>
                </a:lnTo>
                <a:lnTo>
                  <a:pt x="837793" y="1272576"/>
                </a:lnTo>
                <a:lnTo>
                  <a:pt x="792561" y="1284429"/>
                </a:lnTo>
                <a:lnTo>
                  <a:pt x="746109" y="1293050"/>
                </a:lnTo>
                <a:lnTo>
                  <a:pt x="698563" y="1298316"/>
                </a:lnTo>
                <a:lnTo>
                  <a:pt x="650049" y="1300099"/>
                </a:lnTo>
                <a:close/>
              </a:path>
            </a:pathLst>
          </a:custGeom>
          <a:solidFill>
            <a:srgbClr val="C2B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16788" y="2175877"/>
            <a:ext cx="1300480" cy="1300480"/>
          </a:xfrm>
          <a:custGeom>
            <a:avLst/>
            <a:gdLst/>
            <a:ahLst/>
            <a:cxnLst/>
            <a:rect l="l" t="t" r="r" b="b"/>
            <a:pathLst>
              <a:path w="1300479" h="1300479">
                <a:moveTo>
                  <a:pt x="0" y="650049"/>
                </a:moveTo>
                <a:lnTo>
                  <a:pt x="0" y="650049"/>
                </a:lnTo>
                <a:lnTo>
                  <a:pt x="1782" y="601534"/>
                </a:lnTo>
                <a:lnTo>
                  <a:pt x="7047" y="553989"/>
                </a:lnTo>
                <a:lnTo>
                  <a:pt x="15669" y="507536"/>
                </a:lnTo>
                <a:lnTo>
                  <a:pt x="27521" y="462305"/>
                </a:lnTo>
                <a:lnTo>
                  <a:pt x="42478" y="418418"/>
                </a:lnTo>
                <a:lnTo>
                  <a:pt x="60416" y="376002"/>
                </a:lnTo>
                <a:lnTo>
                  <a:pt x="81207" y="335183"/>
                </a:lnTo>
                <a:lnTo>
                  <a:pt x="104725" y="296089"/>
                </a:lnTo>
                <a:lnTo>
                  <a:pt x="130847" y="258841"/>
                </a:lnTo>
                <a:lnTo>
                  <a:pt x="159443" y="223566"/>
                </a:lnTo>
                <a:lnTo>
                  <a:pt x="190393" y="190393"/>
                </a:lnTo>
                <a:lnTo>
                  <a:pt x="223566" y="159443"/>
                </a:lnTo>
                <a:lnTo>
                  <a:pt x="258841" y="130847"/>
                </a:lnTo>
                <a:lnTo>
                  <a:pt x="296089" y="104725"/>
                </a:lnTo>
                <a:lnTo>
                  <a:pt x="335183" y="81207"/>
                </a:lnTo>
                <a:lnTo>
                  <a:pt x="376002" y="60416"/>
                </a:lnTo>
                <a:lnTo>
                  <a:pt x="418418" y="42478"/>
                </a:lnTo>
                <a:lnTo>
                  <a:pt x="462305" y="27521"/>
                </a:lnTo>
                <a:lnTo>
                  <a:pt x="507536" y="15669"/>
                </a:lnTo>
                <a:lnTo>
                  <a:pt x="553989" y="7047"/>
                </a:lnTo>
                <a:lnTo>
                  <a:pt x="601534" y="1782"/>
                </a:lnTo>
                <a:lnTo>
                  <a:pt x="650049" y="0"/>
                </a:lnTo>
                <a:lnTo>
                  <a:pt x="650049" y="0"/>
                </a:lnTo>
                <a:lnTo>
                  <a:pt x="698563" y="1782"/>
                </a:lnTo>
                <a:lnTo>
                  <a:pt x="746109" y="7047"/>
                </a:lnTo>
                <a:lnTo>
                  <a:pt x="792561" y="15669"/>
                </a:lnTo>
                <a:lnTo>
                  <a:pt x="837793" y="27521"/>
                </a:lnTo>
                <a:lnTo>
                  <a:pt x="881680" y="42478"/>
                </a:lnTo>
                <a:lnTo>
                  <a:pt x="924095" y="60416"/>
                </a:lnTo>
                <a:lnTo>
                  <a:pt x="964913" y="81207"/>
                </a:lnTo>
                <a:lnTo>
                  <a:pt x="1004008" y="104725"/>
                </a:lnTo>
                <a:lnTo>
                  <a:pt x="1041256" y="130847"/>
                </a:lnTo>
                <a:lnTo>
                  <a:pt x="1076530" y="159443"/>
                </a:lnTo>
                <a:lnTo>
                  <a:pt x="1109705" y="190393"/>
                </a:lnTo>
                <a:lnTo>
                  <a:pt x="1140654" y="223566"/>
                </a:lnTo>
                <a:lnTo>
                  <a:pt x="1169251" y="258841"/>
                </a:lnTo>
                <a:lnTo>
                  <a:pt x="1195371" y="296089"/>
                </a:lnTo>
                <a:lnTo>
                  <a:pt x="1218891" y="335183"/>
                </a:lnTo>
                <a:lnTo>
                  <a:pt x="1239681" y="376002"/>
                </a:lnTo>
                <a:lnTo>
                  <a:pt x="1257618" y="418418"/>
                </a:lnTo>
                <a:lnTo>
                  <a:pt x="1272576" y="462305"/>
                </a:lnTo>
                <a:lnTo>
                  <a:pt x="1284429" y="507536"/>
                </a:lnTo>
                <a:lnTo>
                  <a:pt x="1293050" y="553989"/>
                </a:lnTo>
                <a:lnTo>
                  <a:pt x="1298316" y="601534"/>
                </a:lnTo>
                <a:lnTo>
                  <a:pt x="1300099" y="650049"/>
                </a:lnTo>
                <a:lnTo>
                  <a:pt x="1300099" y="650049"/>
                </a:lnTo>
                <a:lnTo>
                  <a:pt x="650049" y="1300099"/>
                </a:lnTo>
                <a:lnTo>
                  <a:pt x="650049" y="1300099"/>
                </a:lnTo>
                <a:lnTo>
                  <a:pt x="0" y="650049"/>
                </a:lnTo>
                <a:close/>
              </a:path>
            </a:pathLst>
          </a:custGeom>
          <a:ln w="12700">
            <a:solidFill>
              <a:srgbClr val="C2B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73529" y="6069761"/>
            <a:ext cx="3187065" cy="13335"/>
          </a:xfrm>
          <a:custGeom>
            <a:avLst/>
            <a:gdLst/>
            <a:ahLst/>
            <a:cxnLst/>
            <a:rect l="l" t="t" r="r" b="b"/>
            <a:pathLst>
              <a:path w="3187065" h="13335">
                <a:moveTo>
                  <a:pt x="0" y="12851"/>
                </a:moveTo>
                <a:lnTo>
                  <a:pt x="3186620" y="12851"/>
                </a:lnTo>
                <a:lnTo>
                  <a:pt x="3186620" y="0"/>
                </a:lnTo>
                <a:lnTo>
                  <a:pt x="0" y="0"/>
                </a:lnTo>
                <a:lnTo>
                  <a:pt x="0" y="12851"/>
                </a:lnTo>
                <a:close/>
              </a:path>
            </a:pathLst>
          </a:custGeom>
          <a:solidFill>
            <a:srgbClr val="C9836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186229" y="2388780"/>
            <a:ext cx="3161665" cy="236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4100" spc="3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4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es-PE" sz="3700" dirty="0">
              <a:latin typeface="Calibri"/>
              <a:cs typeface="Calibri"/>
            </a:endParaRPr>
          </a:p>
          <a:p>
            <a:pPr marL="240665" marR="336550">
              <a:lnSpc>
                <a:spcPts val="1760"/>
              </a:lnSpc>
            </a:pPr>
            <a:r>
              <a:rPr lang="es-PE" spc="70" dirty="0">
                <a:latin typeface="Avenir Next LT Pro" panose="020B0504020202020204" pitchFamily="34" charset="0"/>
                <a:cs typeface="Calibri"/>
              </a:rPr>
              <a:t>Experimentar </a:t>
            </a:r>
            <a:r>
              <a:rPr lang="es-PE" spc="65" dirty="0">
                <a:latin typeface="Avenir Next LT Pro" panose="020B0504020202020204" pitchFamily="34" charset="0"/>
                <a:cs typeface="Calibri"/>
              </a:rPr>
              <a:t>esta</a:t>
            </a:r>
            <a:r>
              <a:rPr lang="es-PE" spc="-35" dirty="0">
                <a:latin typeface="Avenir Next LT Pro" panose="020B0504020202020204" pitchFamily="34" charset="0"/>
                <a:cs typeface="Calibri"/>
              </a:rPr>
              <a:t> </a:t>
            </a:r>
            <a:r>
              <a:rPr lang="es-PE" spc="70" dirty="0">
                <a:latin typeface="Avenir Next LT Pro" panose="020B0504020202020204" pitchFamily="34" charset="0"/>
                <a:cs typeface="Calibri"/>
              </a:rPr>
              <a:t>formaci</a:t>
            </a:r>
            <a:r>
              <a:rPr lang="es-PE" spc="70" dirty="0">
                <a:latin typeface="Avenir Next LT Pro" panose="020B0504020202020204" pitchFamily="34" charset="0"/>
                <a:cs typeface="Arial"/>
              </a:rPr>
              <a:t>ó</a:t>
            </a:r>
            <a:r>
              <a:rPr lang="es-PE" spc="70" dirty="0">
                <a:latin typeface="Avenir Next LT Pro" panose="020B0504020202020204" pitchFamily="34" charset="0"/>
                <a:cs typeface="Calibri"/>
              </a:rPr>
              <a:t>n </a:t>
            </a:r>
            <a:r>
              <a:rPr lang="es-PE" spc="80" dirty="0">
                <a:latin typeface="Avenir Next LT Pro" panose="020B0504020202020204" pitchFamily="34" charset="0"/>
                <a:cs typeface="Calibri"/>
              </a:rPr>
              <a:t>en </a:t>
            </a:r>
            <a:r>
              <a:rPr lang="es-PE" spc="60" dirty="0">
                <a:latin typeface="Avenir Next LT Pro" panose="020B0504020202020204" pitchFamily="34" charset="0"/>
                <a:cs typeface="Calibri"/>
              </a:rPr>
              <a:t>liderazgo </a:t>
            </a:r>
            <a:r>
              <a:rPr lang="es-PE" spc="55" dirty="0">
                <a:latin typeface="Avenir Next LT Pro" panose="020B0504020202020204" pitchFamily="34" charset="0"/>
                <a:cs typeface="Calibri"/>
              </a:rPr>
              <a:t>y, </a:t>
            </a:r>
            <a:r>
              <a:rPr lang="es-ES" spc="-5" dirty="0">
                <a:latin typeface="Avenir Next LT Pro" panose="020B0504020202020204" pitchFamily="34" charset="0"/>
                <a:cs typeface="Arial"/>
              </a:rPr>
              <a:t>posiblemente, </a:t>
            </a:r>
            <a:r>
              <a:rPr lang="es-ES" dirty="0">
                <a:latin typeface="Avenir Next LT Pro" panose="020B0504020202020204" pitchFamily="34" charset="0"/>
                <a:cs typeface="Arial"/>
              </a:rPr>
              <a:t>replicarla </a:t>
            </a:r>
            <a:r>
              <a:rPr lang="es-ES" spc="-5" dirty="0">
                <a:latin typeface="Avenir Next LT Pro" panose="020B0504020202020204" pitchFamily="34" charset="0"/>
                <a:cs typeface="Arial"/>
              </a:rPr>
              <a:t>dentro </a:t>
            </a:r>
            <a:r>
              <a:rPr lang="es-ES" dirty="0">
                <a:latin typeface="Avenir Next LT Pro" panose="020B0504020202020204" pitchFamily="34" charset="0"/>
                <a:cs typeface="Arial"/>
              </a:rPr>
              <a:t>de su</a:t>
            </a:r>
            <a:r>
              <a:rPr lang="es-ES" spc="-40" dirty="0">
                <a:latin typeface="Avenir Next LT Pro" panose="020B0504020202020204" pitchFamily="34" charset="0"/>
                <a:cs typeface="Arial"/>
              </a:rPr>
              <a:t> </a:t>
            </a:r>
            <a:r>
              <a:rPr lang="es-ES" spc="-10" dirty="0">
                <a:latin typeface="Avenir Next LT Pro" panose="020B0504020202020204" pitchFamily="34" charset="0"/>
                <a:cs typeface="Arial"/>
              </a:rPr>
              <a:t>red</a:t>
            </a:r>
            <a:r>
              <a:rPr lang="es-PE" spc="60" dirty="0">
                <a:latin typeface="Avenir Next LT Pro" panose="020B0504020202020204" pitchFamily="34" charset="0"/>
                <a:cs typeface="Calibri"/>
              </a:rPr>
              <a:t>.</a:t>
            </a:r>
            <a:endParaRPr lang="es-PE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9021" y="575791"/>
            <a:ext cx="996157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254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Esperanzas </a:t>
            </a:r>
            <a:r>
              <a:rPr sz="4400" b="1" spc="2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para </a:t>
            </a:r>
            <a:r>
              <a:rPr sz="4400" b="1" spc="204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la</a:t>
            </a:r>
            <a:r>
              <a:rPr sz="4400" b="1" spc="-18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4400" b="1" spc="2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experiencia</a:t>
            </a:r>
            <a:endParaRPr sz="440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744200" y="0"/>
            <a:ext cx="1447799" cy="15357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695" y="1136648"/>
            <a:ext cx="7367505" cy="58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50" b="1" spc="24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Este </a:t>
            </a:r>
            <a:r>
              <a:rPr sz="3750" b="1" spc="24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curso </a:t>
            </a:r>
            <a:r>
              <a:rPr sz="3750" b="1" spc="2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hará </a:t>
            </a:r>
            <a:r>
              <a:rPr sz="3750" b="1" spc="2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hincapié</a:t>
            </a:r>
            <a:r>
              <a:rPr sz="3750" b="1" spc="-28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3750" b="1" spc="28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en</a:t>
            </a:r>
            <a:endParaRPr sz="375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5816" y="2351200"/>
            <a:ext cx="6675584" cy="296491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560"/>
              </a:spcBef>
              <a:buClr>
                <a:srgbClr val="A62C52"/>
              </a:buClr>
              <a:buSzPct val="116666"/>
              <a:buFont typeface="Arial"/>
              <a:buChar char="•"/>
              <a:tabLst>
                <a:tab pos="240665" algn="l"/>
              </a:tabLst>
            </a:pPr>
            <a:r>
              <a:rPr sz="2600" b="1" spc="21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QUÉ </a:t>
            </a:r>
            <a:r>
              <a:rPr sz="2600" b="1" spc="14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es </a:t>
            </a:r>
            <a:r>
              <a:rPr sz="2600" b="1" spc="1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la</a:t>
            </a:r>
            <a:r>
              <a:rPr sz="2600" b="1" spc="-19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2600" b="1" spc="15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sinodalidad</a:t>
            </a:r>
            <a:endParaRPr sz="2600" dirty="0">
              <a:latin typeface="Avenir Next LT Pro" panose="020B0504020202020204" pitchFamily="34" charset="0"/>
              <a:cs typeface="Calibri"/>
            </a:endParaRPr>
          </a:p>
          <a:p>
            <a:pPr marL="697865" marR="1430655" lvl="1" indent="-229235">
              <a:lnSpc>
                <a:spcPts val="2870"/>
              </a:lnSpc>
              <a:spcBef>
                <a:spcPts val="1040"/>
              </a:spcBef>
              <a:buClr>
                <a:srgbClr val="A62C52"/>
              </a:buClr>
              <a:buSzPct val="116666"/>
              <a:buFont typeface="Arial"/>
              <a:buChar char="•"/>
              <a:tabLst>
                <a:tab pos="697230" algn="l"/>
              </a:tabLst>
            </a:pPr>
            <a:r>
              <a:rPr sz="2600" spc="8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El </a:t>
            </a:r>
            <a:r>
              <a:rPr sz="2600" spc="12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tema </a:t>
            </a:r>
            <a:r>
              <a:rPr sz="2600" spc="9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del </a:t>
            </a:r>
            <a:r>
              <a:rPr sz="2600" spc="10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diálogo </a:t>
            </a:r>
            <a:r>
              <a:rPr sz="2600" spc="10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y</a:t>
            </a:r>
            <a:r>
              <a:rPr sz="2600" spc="-21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2600" spc="8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el  </a:t>
            </a:r>
            <a:r>
              <a:rPr sz="2600" spc="9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discernimiento</a:t>
            </a:r>
            <a:endParaRPr sz="2600" dirty="0">
              <a:latin typeface="Avenir Next LT Pro" panose="020B0504020202020204" pitchFamily="34" charset="0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A62C52"/>
              </a:buClr>
              <a:buFont typeface="Arial"/>
              <a:buChar char="•"/>
            </a:pPr>
            <a:endParaRPr sz="2400" dirty="0">
              <a:latin typeface="Avenir Next LT Pro" panose="020B0504020202020204" pitchFamily="34" charset="0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880"/>
              </a:spcBef>
              <a:buClr>
                <a:srgbClr val="A62C52"/>
              </a:buClr>
              <a:buSzPct val="116666"/>
              <a:buFont typeface="Arial"/>
              <a:buChar char="•"/>
              <a:tabLst>
                <a:tab pos="240665" algn="l"/>
              </a:tabLst>
            </a:pPr>
            <a:r>
              <a:rPr sz="2600" b="1" spc="24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CÓMO </a:t>
            </a:r>
            <a:r>
              <a:rPr sz="2600" b="1" spc="1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se </a:t>
            </a:r>
            <a:r>
              <a:rPr sz="2600" b="1" spc="14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practica </a:t>
            </a:r>
            <a:r>
              <a:rPr sz="2600" b="1" spc="1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la</a:t>
            </a:r>
            <a:r>
              <a:rPr sz="2600" b="1" spc="-28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2600" b="1" spc="15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sinodalidad</a:t>
            </a:r>
            <a:endParaRPr sz="2600" dirty="0">
              <a:latin typeface="Avenir Next LT Pro" panose="020B0504020202020204" pitchFamily="34" charset="0"/>
              <a:cs typeface="Calibri"/>
            </a:endParaRPr>
          </a:p>
          <a:p>
            <a:pPr marL="698500" lvl="1" indent="-227965">
              <a:lnSpc>
                <a:spcPct val="100000"/>
              </a:lnSpc>
              <a:spcBef>
                <a:spcPts val="935"/>
              </a:spcBef>
              <a:buClr>
                <a:srgbClr val="A62C52"/>
              </a:buClr>
              <a:buSzPct val="116666"/>
              <a:buFont typeface="Arial"/>
              <a:buChar char="•"/>
              <a:tabLst>
                <a:tab pos="698500" algn="l"/>
              </a:tabLst>
            </a:pPr>
            <a:r>
              <a:rPr sz="2600" spc="11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Elementos </a:t>
            </a:r>
            <a:r>
              <a:rPr sz="2600" spc="9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clave </a:t>
            </a:r>
            <a:r>
              <a:rPr sz="2600" spc="12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de </a:t>
            </a:r>
            <a:r>
              <a:rPr sz="2600" spc="8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la</a:t>
            </a:r>
            <a:r>
              <a:rPr sz="2600" spc="-15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2600" spc="9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sinodalidad</a:t>
            </a:r>
            <a:endParaRPr sz="260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27053" y="3024682"/>
            <a:ext cx="661897" cy="254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27021" y="1019556"/>
            <a:ext cx="3927392" cy="4818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0"/>
            <a:ext cx="7617459" cy="6858000"/>
          </a:xfrm>
          <a:custGeom>
            <a:avLst/>
            <a:gdLst/>
            <a:ahLst/>
            <a:cxnLst/>
            <a:rect l="l" t="t" r="r" b="b"/>
            <a:pathLst>
              <a:path w="7617459" h="6858000">
                <a:moveTo>
                  <a:pt x="0" y="6858000"/>
                </a:moveTo>
                <a:lnTo>
                  <a:pt x="7616952" y="6858000"/>
                </a:lnTo>
                <a:lnTo>
                  <a:pt x="7616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7216" y="2448839"/>
            <a:ext cx="7004050" cy="1830070"/>
          </a:xfrm>
          <a:custGeom>
            <a:avLst/>
            <a:gdLst/>
            <a:ahLst/>
            <a:cxnLst/>
            <a:rect l="l" t="t" r="r" b="b"/>
            <a:pathLst>
              <a:path w="7004050" h="1830070">
                <a:moveTo>
                  <a:pt x="6698791" y="1829879"/>
                </a:moveTo>
                <a:lnTo>
                  <a:pt x="304976" y="1829879"/>
                </a:lnTo>
                <a:lnTo>
                  <a:pt x="255510" y="1825886"/>
                </a:lnTo>
                <a:lnTo>
                  <a:pt x="208583" y="1814329"/>
                </a:lnTo>
                <a:lnTo>
                  <a:pt x="164825" y="1795836"/>
                </a:lnTo>
                <a:lnTo>
                  <a:pt x="124863" y="1771032"/>
                </a:lnTo>
                <a:lnTo>
                  <a:pt x="89328" y="1740548"/>
                </a:lnTo>
                <a:lnTo>
                  <a:pt x="58845" y="1705011"/>
                </a:lnTo>
                <a:lnTo>
                  <a:pt x="34041" y="1665048"/>
                </a:lnTo>
                <a:lnTo>
                  <a:pt x="15548" y="1621289"/>
                </a:lnTo>
                <a:lnTo>
                  <a:pt x="3990" y="1574359"/>
                </a:lnTo>
                <a:lnTo>
                  <a:pt x="0" y="1524888"/>
                </a:lnTo>
                <a:lnTo>
                  <a:pt x="0" y="304976"/>
                </a:lnTo>
                <a:lnTo>
                  <a:pt x="3990" y="255507"/>
                </a:lnTo>
                <a:lnTo>
                  <a:pt x="15548" y="208579"/>
                </a:lnTo>
                <a:lnTo>
                  <a:pt x="34041" y="164820"/>
                </a:lnTo>
                <a:lnTo>
                  <a:pt x="58845" y="124858"/>
                </a:lnTo>
                <a:lnTo>
                  <a:pt x="89328" y="89322"/>
                </a:lnTo>
                <a:lnTo>
                  <a:pt x="124863" y="58841"/>
                </a:lnTo>
                <a:lnTo>
                  <a:pt x="164825" y="34040"/>
                </a:lnTo>
                <a:lnTo>
                  <a:pt x="208583" y="15546"/>
                </a:lnTo>
                <a:lnTo>
                  <a:pt x="255510" y="3990"/>
                </a:lnTo>
                <a:lnTo>
                  <a:pt x="304976" y="0"/>
                </a:lnTo>
                <a:lnTo>
                  <a:pt x="6698791" y="0"/>
                </a:lnTo>
                <a:lnTo>
                  <a:pt x="6748263" y="3990"/>
                </a:lnTo>
                <a:lnTo>
                  <a:pt x="6795192" y="15546"/>
                </a:lnTo>
                <a:lnTo>
                  <a:pt x="6838952" y="34040"/>
                </a:lnTo>
                <a:lnTo>
                  <a:pt x="6878915" y="58841"/>
                </a:lnTo>
                <a:lnTo>
                  <a:pt x="6914453" y="89322"/>
                </a:lnTo>
                <a:lnTo>
                  <a:pt x="6944937" y="124858"/>
                </a:lnTo>
                <a:lnTo>
                  <a:pt x="6969740" y="164820"/>
                </a:lnTo>
                <a:lnTo>
                  <a:pt x="6988233" y="208579"/>
                </a:lnTo>
                <a:lnTo>
                  <a:pt x="6999791" y="255507"/>
                </a:lnTo>
                <a:lnTo>
                  <a:pt x="7003783" y="304976"/>
                </a:lnTo>
                <a:lnTo>
                  <a:pt x="7003783" y="1524888"/>
                </a:lnTo>
                <a:lnTo>
                  <a:pt x="6999791" y="1574359"/>
                </a:lnTo>
                <a:lnTo>
                  <a:pt x="6988233" y="1621289"/>
                </a:lnTo>
                <a:lnTo>
                  <a:pt x="6969740" y="1665048"/>
                </a:lnTo>
                <a:lnTo>
                  <a:pt x="6944937" y="1705011"/>
                </a:lnTo>
                <a:lnTo>
                  <a:pt x="6914453" y="1740548"/>
                </a:lnTo>
                <a:lnTo>
                  <a:pt x="6878915" y="1771032"/>
                </a:lnTo>
                <a:lnTo>
                  <a:pt x="6838952" y="1795836"/>
                </a:lnTo>
                <a:lnTo>
                  <a:pt x="6795192" y="1814329"/>
                </a:lnTo>
                <a:lnTo>
                  <a:pt x="6748263" y="1825886"/>
                </a:lnTo>
                <a:lnTo>
                  <a:pt x="6698791" y="1829879"/>
                </a:lnTo>
                <a:close/>
              </a:path>
            </a:pathLst>
          </a:custGeom>
          <a:solidFill>
            <a:srgbClr val="769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7216" y="2448839"/>
            <a:ext cx="7004050" cy="1830070"/>
          </a:xfrm>
          <a:custGeom>
            <a:avLst/>
            <a:gdLst/>
            <a:ahLst/>
            <a:cxnLst/>
            <a:rect l="l" t="t" r="r" b="b"/>
            <a:pathLst>
              <a:path w="7004050" h="1830070">
                <a:moveTo>
                  <a:pt x="0" y="304976"/>
                </a:moveTo>
                <a:lnTo>
                  <a:pt x="0" y="304976"/>
                </a:lnTo>
                <a:lnTo>
                  <a:pt x="3990" y="255507"/>
                </a:lnTo>
                <a:lnTo>
                  <a:pt x="15548" y="208579"/>
                </a:lnTo>
                <a:lnTo>
                  <a:pt x="34041" y="164820"/>
                </a:lnTo>
                <a:lnTo>
                  <a:pt x="58845" y="124858"/>
                </a:lnTo>
                <a:lnTo>
                  <a:pt x="89328" y="89322"/>
                </a:lnTo>
                <a:lnTo>
                  <a:pt x="124863" y="58841"/>
                </a:lnTo>
                <a:lnTo>
                  <a:pt x="164825" y="34040"/>
                </a:lnTo>
                <a:lnTo>
                  <a:pt x="208583" y="15546"/>
                </a:lnTo>
                <a:lnTo>
                  <a:pt x="255510" y="3990"/>
                </a:lnTo>
                <a:lnTo>
                  <a:pt x="304976" y="0"/>
                </a:lnTo>
                <a:lnTo>
                  <a:pt x="6698791" y="0"/>
                </a:lnTo>
                <a:lnTo>
                  <a:pt x="6698791" y="0"/>
                </a:lnTo>
                <a:lnTo>
                  <a:pt x="6748263" y="3990"/>
                </a:lnTo>
                <a:lnTo>
                  <a:pt x="6795192" y="15546"/>
                </a:lnTo>
                <a:lnTo>
                  <a:pt x="6838952" y="34040"/>
                </a:lnTo>
                <a:lnTo>
                  <a:pt x="6878915" y="58841"/>
                </a:lnTo>
                <a:lnTo>
                  <a:pt x="6914453" y="89322"/>
                </a:lnTo>
                <a:lnTo>
                  <a:pt x="6944937" y="124858"/>
                </a:lnTo>
                <a:lnTo>
                  <a:pt x="6969740" y="164820"/>
                </a:lnTo>
                <a:lnTo>
                  <a:pt x="6988233" y="208579"/>
                </a:lnTo>
                <a:lnTo>
                  <a:pt x="6999791" y="255507"/>
                </a:lnTo>
                <a:lnTo>
                  <a:pt x="7003783" y="304976"/>
                </a:lnTo>
                <a:lnTo>
                  <a:pt x="7003783" y="1524888"/>
                </a:lnTo>
                <a:lnTo>
                  <a:pt x="7003783" y="1524888"/>
                </a:lnTo>
                <a:lnTo>
                  <a:pt x="6698791" y="1829879"/>
                </a:lnTo>
                <a:lnTo>
                  <a:pt x="304976" y="1829879"/>
                </a:lnTo>
                <a:lnTo>
                  <a:pt x="304976" y="1829879"/>
                </a:lnTo>
                <a:lnTo>
                  <a:pt x="0" y="1524888"/>
                </a:lnTo>
                <a:lnTo>
                  <a:pt x="0" y="30497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58676" y="2614193"/>
            <a:ext cx="6066524" cy="14416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100"/>
              </a:lnSpc>
              <a:spcBef>
                <a:spcPts val="100"/>
              </a:spcBef>
            </a:pPr>
            <a:r>
              <a:rPr sz="4600" spc="15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Participaci</a:t>
            </a:r>
            <a:r>
              <a:rPr sz="4600" spc="150" dirty="0">
                <a:solidFill>
                  <a:srgbClr val="FFFFFF"/>
                </a:solidFill>
                <a:latin typeface="Avenir Next LT Pro" panose="020B0504020202020204" pitchFamily="34" charset="0"/>
                <a:cs typeface="Arial"/>
              </a:rPr>
              <a:t>ó</a:t>
            </a:r>
            <a:r>
              <a:rPr sz="4600" spc="15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n </a:t>
            </a:r>
            <a:r>
              <a:rPr sz="3950" spc="15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3950" spc="11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(</a:t>
            </a:r>
            <a:r>
              <a:rPr sz="3950" spc="16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Corresponsabilidad</a:t>
            </a:r>
            <a:r>
              <a:rPr sz="3950" spc="114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)</a:t>
            </a:r>
            <a:endParaRPr sz="395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07216" y="4411205"/>
            <a:ext cx="7004050" cy="1830070"/>
          </a:xfrm>
          <a:custGeom>
            <a:avLst/>
            <a:gdLst/>
            <a:ahLst/>
            <a:cxnLst/>
            <a:rect l="l" t="t" r="r" b="b"/>
            <a:pathLst>
              <a:path w="7004050" h="1830070">
                <a:moveTo>
                  <a:pt x="6698791" y="1829879"/>
                </a:moveTo>
                <a:lnTo>
                  <a:pt x="304976" y="1829879"/>
                </a:lnTo>
                <a:lnTo>
                  <a:pt x="255510" y="1825886"/>
                </a:lnTo>
                <a:lnTo>
                  <a:pt x="208583" y="1814329"/>
                </a:lnTo>
                <a:lnTo>
                  <a:pt x="164825" y="1795836"/>
                </a:lnTo>
                <a:lnTo>
                  <a:pt x="124863" y="1771032"/>
                </a:lnTo>
                <a:lnTo>
                  <a:pt x="89328" y="1740548"/>
                </a:lnTo>
                <a:lnTo>
                  <a:pt x="58845" y="1705011"/>
                </a:lnTo>
                <a:lnTo>
                  <a:pt x="34041" y="1665048"/>
                </a:lnTo>
                <a:lnTo>
                  <a:pt x="15548" y="1621289"/>
                </a:lnTo>
                <a:lnTo>
                  <a:pt x="3990" y="1574359"/>
                </a:lnTo>
                <a:lnTo>
                  <a:pt x="0" y="1524888"/>
                </a:lnTo>
                <a:lnTo>
                  <a:pt x="0" y="304976"/>
                </a:lnTo>
                <a:lnTo>
                  <a:pt x="3990" y="255507"/>
                </a:lnTo>
                <a:lnTo>
                  <a:pt x="15548" y="208579"/>
                </a:lnTo>
                <a:lnTo>
                  <a:pt x="34041" y="164820"/>
                </a:lnTo>
                <a:lnTo>
                  <a:pt x="58845" y="124858"/>
                </a:lnTo>
                <a:lnTo>
                  <a:pt x="89328" y="89322"/>
                </a:lnTo>
                <a:lnTo>
                  <a:pt x="124863" y="58841"/>
                </a:lnTo>
                <a:lnTo>
                  <a:pt x="164825" y="34040"/>
                </a:lnTo>
                <a:lnTo>
                  <a:pt x="208583" y="15546"/>
                </a:lnTo>
                <a:lnTo>
                  <a:pt x="255510" y="3990"/>
                </a:lnTo>
                <a:lnTo>
                  <a:pt x="304976" y="0"/>
                </a:lnTo>
                <a:lnTo>
                  <a:pt x="6698791" y="0"/>
                </a:lnTo>
                <a:lnTo>
                  <a:pt x="6748263" y="3990"/>
                </a:lnTo>
                <a:lnTo>
                  <a:pt x="6795192" y="15546"/>
                </a:lnTo>
                <a:lnTo>
                  <a:pt x="6838952" y="34040"/>
                </a:lnTo>
                <a:lnTo>
                  <a:pt x="6878915" y="58841"/>
                </a:lnTo>
                <a:lnTo>
                  <a:pt x="6914453" y="89322"/>
                </a:lnTo>
                <a:lnTo>
                  <a:pt x="6944937" y="124858"/>
                </a:lnTo>
                <a:lnTo>
                  <a:pt x="6969740" y="164820"/>
                </a:lnTo>
                <a:lnTo>
                  <a:pt x="6988233" y="208579"/>
                </a:lnTo>
                <a:lnTo>
                  <a:pt x="6999791" y="255507"/>
                </a:lnTo>
                <a:lnTo>
                  <a:pt x="7003783" y="304976"/>
                </a:lnTo>
                <a:lnTo>
                  <a:pt x="7003783" y="1524888"/>
                </a:lnTo>
                <a:lnTo>
                  <a:pt x="6999791" y="1574359"/>
                </a:lnTo>
                <a:lnTo>
                  <a:pt x="6988233" y="1621289"/>
                </a:lnTo>
                <a:lnTo>
                  <a:pt x="6969740" y="1665048"/>
                </a:lnTo>
                <a:lnTo>
                  <a:pt x="6944937" y="1705011"/>
                </a:lnTo>
                <a:lnTo>
                  <a:pt x="6914453" y="1740548"/>
                </a:lnTo>
                <a:lnTo>
                  <a:pt x="6878915" y="1771032"/>
                </a:lnTo>
                <a:lnTo>
                  <a:pt x="6838952" y="1795836"/>
                </a:lnTo>
                <a:lnTo>
                  <a:pt x="6795192" y="1814329"/>
                </a:lnTo>
                <a:lnTo>
                  <a:pt x="6748263" y="1825886"/>
                </a:lnTo>
                <a:lnTo>
                  <a:pt x="6698791" y="1829879"/>
                </a:lnTo>
                <a:close/>
              </a:path>
            </a:pathLst>
          </a:custGeom>
          <a:solidFill>
            <a:srgbClr val="2F7A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7216" y="4411205"/>
            <a:ext cx="7004050" cy="1830070"/>
          </a:xfrm>
          <a:custGeom>
            <a:avLst/>
            <a:gdLst/>
            <a:ahLst/>
            <a:cxnLst/>
            <a:rect l="l" t="t" r="r" b="b"/>
            <a:pathLst>
              <a:path w="7004050" h="1830070">
                <a:moveTo>
                  <a:pt x="0" y="304976"/>
                </a:moveTo>
                <a:lnTo>
                  <a:pt x="0" y="304976"/>
                </a:lnTo>
                <a:lnTo>
                  <a:pt x="3990" y="255507"/>
                </a:lnTo>
                <a:lnTo>
                  <a:pt x="15548" y="208579"/>
                </a:lnTo>
                <a:lnTo>
                  <a:pt x="34041" y="164820"/>
                </a:lnTo>
                <a:lnTo>
                  <a:pt x="58845" y="124858"/>
                </a:lnTo>
                <a:lnTo>
                  <a:pt x="89328" y="89322"/>
                </a:lnTo>
                <a:lnTo>
                  <a:pt x="124863" y="58841"/>
                </a:lnTo>
                <a:lnTo>
                  <a:pt x="164825" y="34040"/>
                </a:lnTo>
                <a:lnTo>
                  <a:pt x="208583" y="15546"/>
                </a:lnTo>
                <a:lnTo>
                  <a:pt x="255510" y="3990"/>
                </a:lnTo>
                <a:lnTo>
                  <a:pt x="304976" y="0"/>
                </a:lnTo>
                <a:lnTo>
                  <a:pt x="6698791" y="0"/>
                </a:lnTo>
                <a:lnTo>
                  <a:pt x="6698791" y="0"/>
                </a:lnTo>
                <a:lnTo>
                  <a:pt x="6748263" y="3990"/>
                </a:lnTo>
                <a:lnTo>
                  <a:pt x="6795192" y="15546"/>
                </a:lnTo>
                <a:lnTo>
                  <a:pt x="6838952" y="34040"/>
                </a:lnTo>
                <a:lnTo>
                  <a:pt x="6878915" y="58841"/>
                </a:lnTo>
                <a:lnTo>
                  <a:pt x="6914453" y="89322"/>
                </a:lnTo>
                <a:lnTo>
                  <a:pt x="6944937" y="124858"/>
                </a:lnTo>
                <a:lnTo>
                  <a:pt x="6969740" y="164820"/>
                </a:lnTo>
                <a:lnTo>
                  <a:pt x="6988233" y="208579"/>
                </a:lnTo>
                <a:lnTo>
                  <a:pt x="6999791" y="255507"/>
                </a:lnTo>
                <a:lnTo>
                  <a:pt x="7003783" y="304976"/>
                </a:lnTo>
                <a:lnTo>
                  <a:pt x="7003783" y="1524888"/>
                </a:lnTo>
                <a:lnTo>
                  <a:pt x="7003783" y="1524888"/>
                </a:lnTo>
                <a:lnTo>
                  <a:pt x="6698791" y="1829879"/>
                </a:lnTo>
                <a:lnTo>
                  <a:pt x="304976" y="1829879"/>
                </a:lnTo>
                <a:lnTo>
                  <a:pt x="304976" y="1829879"/>
                </a:lnTo>
                <a:lnTo>
                  <a:pt x="0" y="1524888"/>
                </a:lnTo>
                <a:lnTo>
                  <a:pt x="0" y="30497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58676" y="4906632"/>
            <a:ext cx="2637524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15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Misi</a:t>
            </a:r>
            <a:r>
              <a:rPr sz="4600" spc="200" dirty="0">
                <a:solidFill>
                  <a:srgbClr val="FFFFFF"/>
                </a:solidFill>
                <a:latin typeface="Avenir Next LT Pro" panose="020B0504020202020204" pitchFamily="34" charset="0"/>
                <a:cs typeface="Arial"/>
              </a:rPr>
              <a:t>ó</a:t>
            </a:r>
            <a:r>
              <a:rPr sz="4600" spc="204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n</a:t>
            </a:r>
            <a:endParaRPr sz="460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06950" y="501281"/>
            <a:ext cx="7004050" cy="1830070"/>
          </a:xfrm>
          <a:custGeom>
            <a:avLst/>
            <a:gdLst/>
            <a:ahLst/>
            <a:cxnLst/>
            <a:rect l="l" t="t" r="r" b="b"/>
            <a:pathLst>
              <a:path w="7004050" h="1830070">
                <a:moveTo>
                  <a:pt x="6698791" y="1829879"/>
                </a:moveTo>
                <a:lnTo>
                  <a:pt x="304976" y="1829879"/>
                </a:lnTo>
                <a:lnTo>
                  <a:pt x="255510" y="1825886"/>
                </a:lnTo>
                <a:lnTo>
                  <a:pt x="208583" y="1814329"/>
                </a:lnTo>
                <a:lnTo>
                  <a:pt x="164825" y="1795836"/>
                </a:lnTo>
                <a:lnTo>
                  <a:pt x="124863" y="1771032"/>
                </a:lnTo>
                <a:lnTo>
                  <a:pt x="89328" y="1740548"/>
                </a:lnTo>
                <a:lnTo>
                  <a:pt x="58845" y="1705011"/>
                </a:lnTo>
                <a:lnTo>
                  <a:pt x="34041" y="1665048"/>
                </a:lnTo>
                <a:lnTo>
                  <a:pt x="15548" y="1621289"/>
                </a:lnTo>
                <a:lnTo>
                  <a:pt x="3990" y="1574359"/>
                </a:lnTo>
                <a:lnTo>
                  <a:pt x="0" y="1524888"/>
                </a:lnTo>
                <a:lnTo>
                  <a:pt x="0" y="304976"/>
                </a:lnTo>
                <a:lnTo>
                  <a:pt x="3990" y="255507"/>
                </a:lnTo>
                <a:lnTo>
                  <a:pt x="15548" y="208579"/>
                </a:lnTo>
                <a:lnTo>
                  <a:pt x="34041" y="164820"/>
                </a:lnTo>
                <a:lnTo>
                  <a:pt x="58845" y="124858"/>
                </a:lnTo>
                <a:lnTo>
                  <a:pt x="89328" y="89322"/>
                </a:lnTo>
                <a:lnTo>
                  <a:pt x="124863" y="58841"/>
                </a:lnTo>
                <a:lnTo>
                  <a:pt x="164825" y="34040"/>
                </a:lnTo>
                <a:lnTo>
                  <a:pt x="208583" y="15546"/>
                </a:lnTo>
                <a:lnTo>
                  <a:pt x="255510" y="3990"/>
                </a:lnTo>
                <a:lnTo>
                  <a:pt x="304976" y="0"/>
                </a:lnTo>
                <a:lnTo>
                  <a:pt x="6698791" y="0"/>
                </a:lnTo>
                <a:lnTo>
                  <a:pt x="6748263" y="3990"/>
                </a:lnTo>
                <a:lnTo>
                  <a:pt x="6795192" y="15546"/>
                </a:lnTo>
                <a:lnTo>
                  <a:pt x="6838952" y="34040"/>
                </a:lnTo>
                <a:lnTo>
                  <a:pt x="6878915" y="58841"/>
                </a:lnTo>
                <a:lnTo>
                  <a:pt x="6914453" y="89322"/>
                </a:lnTo>
                <a:lnTo>
                  <a:pt x="6944937" y="124858"/>
                </a:lnTo>
                <a:lnTo>
                  <a:pt x="6969740" y="164820"/>
                </a:lnTo>
                <a:lnTo>
                  <a:pt x="6988233" y="208579"/>
                </a:lnTo>
                <a:lnTo>
                  <a:pt x="6999791" y="255507"/>
                </a:lnTo>
                <a:lnTo>
                  <a:pt x="7003783" y="304976"/>
                </a:lnTo>
                <a:lnTo>
                  <a:pt x="7003783" y="1524888"/>
                </a:lnTo>
                <a:lnTo>
                  <a:pt x="6999791" y="1574359"/>
                </a:lnTo>
                <a:lnTo>
                  <a:pt x="6988233" y="1621289"/>
                </a:lnTo>
                <a:lnTo>
                  <a:pt x="6969740" y="1665048"/>
                </a:lnTo>
                <a:lnTo>
                  <a:pt x="6944937" y="1705011"/>
                </a:lnTo>
                <a:lnTo>
                  <a:pt x="6914453" y="1740548"/>
                </a:lnTo>
                <a:lnTo>
                  <a:pt x="6878915" y="1771032"/>
                </a:lnTo>
                <a:lnTo>
                  <a:pt x="6838952" y="1795836"/>
                </a:lnTo>
                <a:lnTo>
                  <a:pt x="6795192" y="1814329"/>
                </a:lnTo>
                <a:lnTo>
                  <a:pt x="6748263" y="1825886"/>
                </a:lnTo>
                <a:lnTo>
                  <a:pt x="6698791" y="1829879"/>
                </a:lnTo>
                <a:close/>
              </a:path>
            </a:pathLst>
          </a:custGeom>
          <a:solidFill>
            <a:srgbClr val="A792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6950" y="501281"/>
            <a:ext cx="7004050" cy="1830070"/>
          </a:xfrm>
          <a:custGeom>
            <a:avLst/>
            <a:gdLst/>
            <a:ahLst/>
            <a:cxnLst/>
            <a:rect l="l" t="t" r="r" b="b"/>
            <a:pathLst>
              <a:path w="7004050" h="1830070">
                <a:moveTo>
                  <a:pt x="0" y="304976"/>
                </a:moveTo>
                <a:lnTo>
                  <a:pt x="0" y="304976"/>
                </a:lnTo>
                <a:lnTo>
                  <a:pt x="3990" y="255507"/>
                </a:lnTo>
                <a:lnTo>
                  <a:pt x="15548" y="208579"/>
                </a:lnTo>
                <a:lnTo>
                  <a:pt x="34041" y="164820"/>
                </a:lnTo>
                <a:lnTo>
                  <a:pt x="58845" y="124858"/>
                </a:lnTo>
                <a:lnTo>
                  <a:pt x="89328" y="89322"/>
                </a:lnTo>
                <a:lnTo>
                  <a:pt x="124863" y="58841"/>
                </a:lnTo>
                <a:lnTo>
                  <a:pt x="164825" y="34040"/>
                </a:lnTo>
                <a:lnTo>
                  <a:pt x="208583" y="15546"/>
                </a:lnTo>
                <a:lnTo>
                  <a:pt x="255510" y="3990"/>
                </a:lnTo>
                <a:lnTo>
                  <a:pt x="304976" y="0"/>
                </a:lnTo>
                <a:lnTo>
                  <a:pt x="6698791" y="0"/>
                </a:lnTo>
                <a:lnTo>
                  <a:pt x="6698791" y="0"/>
                </a:lnTo>
                <a:lnTo>
                  <a:pt x="6748263" y="3990"/>
                </a:lnTo>
                <a:lnTo>
                  <a:pt x="6795192" y="15546"/>
                </a:lnTo>
                <a:lnTo>
                  <a:pt x="6838952" y="34040"/>
                </a:lnTo>
                <a:lnTo>
                  <a:pt x="6878915" y="58841"/>
                </a:lnTo>
                <a:lnTo>
                  <a:pt x="6914453" y="89322"/>
                </a:lnTo>
                <a:lnTo>
                  <a:pt x="6944937" y="124858"/>
                </a:lnTo>
                <a:lnTo>
                  <a:pt x="6969740" y="164820"/>
                </a:lnTo>
                <a:lnTo>
                  <a:pt x="6988233" y="208579"/>
                </a:lnTo>
                <a:lnTo>
                  <a:pt x="6999791" y="255507"/>
                </a:lnTo>
                <a:lnTo>
                  <a:pt x="7003783" y="304976"/>
                </a:lnTo>
                <a:lnTo>
                  <a:pt x="7003783" y="1524888"/>
                </a:lnTo>
                <a:lnTo>
                  <a:pt x="7003783" y="1524888"/>
                </a:lnTo>
                <a:lnTo>
                  <a:pt x="6698791" y="1829879"/>
                </a:lnTo>
                <a:lnTo>
                  <a:pt x="304976" y="1829879"/>
                </a:lnTo>
                <a:lnTo>
                  <a:pt x="304976" y="1829879"/>
                </a:lnTo>
                <a:lnTo>
                  <a:pt x="0" y="1524888"/>
                </a:lnTo>
                <a:lnTo>
                  <a:pt x="0" y="30497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58408" y="685165"/>
            <a:ext cx="6295392" cy="13413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215" dirty="0" err="1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Comun</a:t>
            </a:r>
            <a:r>
              <a:rPr lang="en-US" sz="4600" spc="215" dirty="0" err="1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i</a:t>
            </a:r>
            <a:r>
              <a:rPr lang="en-US" sz="4600" spc="215" dirty="0" err="1">
                <a:solidFill>
                  <a:srgbClr val="FFFFFF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n-US" sz="4600" spc="215" dirty="0" err="1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n</a:t>
            </a:r>
            <a:r>
              <a:rPr lang="en-US" sz="4600" spc="21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950" spc="21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(</a:t>
            </a:r>
            <a:r>
              <a:rPr lang="en-US" sz="3950" spc="215" dirty="0" err="1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caminar</a:t>
            </a:r>
            <a:r>
              <a:rPr lang="en-US" sz="3950" spc="21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lang="en-US" sz="3950" spc="215" dirty="0" err="1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juntos</a:t>
            </a:r>
            <a:r>
              <a:rPr lang="en-US" sz="3950" spc="9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)</a:t>
            </a:r>
            <a:endParaRPr sz="395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16939" y="1972728"/>
            <a:ext cx="2969261" cy="291938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4480"/>
              </a:lnSpc>
              <a:spcBef>
                <a:spcPts val="265"/>
              </a:spcBef>
            </a:pPr>
            <a:r>
              <a:rPr sz="4800" b="1" spc="25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Los </a:t>
            </a:r>
            <a:r>
              <a:rPr sz="4800" b="1" spc="21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tres  </a:t>
            </a:r>
            <a:r>
              <a:rPr sz="4800" b="1" spc="22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pilares  </a:t>
            </a:r>
            <a:r>
              <a:rPr sz="4800" b="1" spc="24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del  </a:t>
            </a:r>
            <a:r>
              <a:rPr sz="4800" b="1" spc="24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proces</a:t>
            </a:r>
            <a:r>
              <a:rPr sz="4800" b="1" spc="18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o  </a:t>
            </a:r>
            <a:r>
              <a:rPr sz="4800" b="1" spc="229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sinodal</a:t>
            </a:r>
            <a:endParaRPr sz="4800" dirty="0">
              <a:latin typeface="Avenir Next LT Pro" panose="020B0504020202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329" y="1678683"/>
            <a:ext cx="2999002" cy="3679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13870" y="939914"/>
            <a:ext cx="1083310" cy="5157470"/>
          </a:xfrm>
          <a:custGeom>
            <a:avLst/>
            <a:gdLst/>
            <a:ahLst/>
            <a:cxnLst/>
            <a:rect l="l" t="t" r="r" b="b"/>
            <a:pathLst>
              <a:path w="1083310" h="5157470">
                <a:moveTo>
                  <a:pt x="15265" y="0"/>
                </a:moveTo>
                <a:lnTo>
                  <a:pt x="15265" y="0"/>
                </a:lnTo>
                <a:lnTo>
                  <a:pt x="49170" y="34348"/>
                </a:lnTo>
                <a:lnTo>
                  <a:pt x="82530" y="69031"/>
                </a:lnTo>
                <a:lnTo>
                  <a:pt x="115342" y="104042"/>
                </a:lnTo>
                <a:lnTo>
                  <a:pt x="147607" y="139377"/>
                </a:lnTo>
                <a:lnTo>
                  <a:pt x="179325" y="175030"/>
                </a:lnTo>
                <a:lnTo>
                  <a:pt x="210497" y="210996"/>
                </a:lnTo>
                <a:lnTo>
                  <a:pt x="241122" y="247269"/>
                </a:lnTo>
                <a:lnTo>
                  <a:pt x="271200" y="283842"/>
                </a:lnTo>
                <a:lnTo>
                  <a:pt x="300731" y="320713"/>
                </a:lnTo>
                <a:lnTo>
                  <a:pt x="329715" y="357875"/>
                </a:lnTo>
                <a:lnTo>
                  <a:pt x="358152" y="395323"/>
                </a:lnTo>
                <a:lnTo>
                  <a:pt x="386043" y="433050"/>
                </a:lnTo>
                <a:lnTo>
                  <a:pt x="413386" y="471052"/>
                </a:lnTo>
                <a:lnTo>
                  <a:pt x="440183" y="509323"/>
                </a:lnTo>
                <a:lnTo>
                  <a:pt x="466431" y="547857"/>
                </a:lnTo>
                <a:lnTo>
                  <a:pt x="492135" y="586649"/>
                </a:lnTo>
                <a:lnTo>
                  <a:pt x="517291" y="625694"/>
                </a:lnTo>
                <a:lnTo>
                  <a:pt x="541900" y="664987"/>
                </a:lnTo>
                <a:lnTo>
                  <a:pt x="565963" y="704523"/>
                </a:lnTo>
                <a:lnTo>
                  <a:pt x="589478" y="744294"/>
                </a:lnTo>
                <a:lnTo>
                  <a:pt x="612447" y="784296"/>
                </a:lnTo>
                <a:lnTo>
                  <a:pt x="634868" y="824525"/>
                </a:lnTo>
                <a:lnTo>
                  <a:pt x="656743" y="864972"/>
                </a:lnTo>
                <a:lnTo>
                  <a:pt x="678071" y="905635"/>
                </a:lnTo>
                <a:lnTo>
                  <a:pt x="698852" y="946508"/>
                </a:lnTo>
                <a:lnTo>
                  <a:pt x="719086" y="987584"/>
                </a:lnTo>
                <a:lnTo>
                  <a:pt x="738773" y="1028858"/>
                </a:lnTo>
                <a:lnTo>
                  <a:pt x="757914" y="1070326"/>
                </a:lnTo>
                <a:lnTo>
                  <a:pt x="776508" y="1111981"/>
                </a:lnTo>
                <a:lnTo>
                  <a:pt x="794554" y="1153818"/>
                </a:lnTo>
                <a:lnTo>
                  <a:pt x="812054" y="1195832"/>
                </a:lnTo>
                <a:lnTo>
                  <a:pt x="829007" y="1238016"/>
                </a:lnTo>
                <a:lnTo>
                  <a:pt x="845413" y="1280367"/>
                </a:lnTo>
                <a:lnTo>
                  <a:pt x="861272" y="1322879"/>
                </a:lnTo>
                <a:lnTo>
                  <a:pt x="876585" y="1365545"/>
                </a:lnTo>
                <a:lnTo>
                  <a:pt x="891350" y="1408361"/>
                </a:lnTo>
                <a:lnTo>
                  <a:pt x="905569" y="1451321"/>
                </a:lnTo>
                <a:lnTo>
                  <a:pt x="919240" y="1494419"/>
                </a:lnTo>
                <a:lnTo>
                  <a:pt x="932364" y="1537651"/>
                </a:lnTo>
                <a:lnTo>
                  <a:pt x="944943" y="1581009"/>
                </a:lnTo>
                <a:lnTo>
                  <a:pt x="956975" y="1624492"/>
                </a:lnTo>
                <a:lnTo>
                  <a:pt x="968459" y="1668090"/>
                </a:lnTo>
                <a:lnTo>
                  <a:pt x="979396" y="1711799"/>
                </a:lnTo>
                <a:lnTo>
                  <a:pt x="989786" y="1755616"/>
                </a:lnTo>
                <a:lnTo>
                  <a:pt x="999629" y="1799532"/>
                </a:lnTo>
                <a:lnTo>
                  <a:pt x="1008926" y="1843545"/>
                </a:lnTo>
                <a:lnTo>
                  <a:pt x="1017677" y="1887646"/>
                </a:lnTo>
                <a:lnTo>
                  <a:pt x="1025880" y="1931832"/>
                </a:lnTo>
                <a:lnTo>
                  <a:pt x="1033536" y="1976096"/>
                </a:lnTo>
                <a:lnTo>
                  <a:pt x="1040645" y="2020434"/>
                </a:lnTo>
                <a:lnTo>
                  <a:pt x="1047207" y="2064840"/>
                </a:lnTo>
                <a:lnTo>
                  <a:pt x="1053223" y="2109309"/>
                </a:lnTo>
                <a:lnTo>
                  <a:pt x="1058691" y="2153834"/>
                </a:lnTo>
                <a:lnTo>
                  <a:pt x="1063614" y="2198410"/>
                </a:lnTo>
                <a:lnTo>
                  <a:pt x="1067988" y="2243034"/>
                </a:lnTo>
                <a:lnTo>
                  <a:pt x="1071817" y="2287699"/>
                </a:lnTo>
                <a:lnTo>
                  <a:pt x="1075098" y="2332397"/>
                </a:lnTo>
                <a:lnTo>
                  <a:pt x="1077833" y="2377127"/>
                </a:lnTo>
                <a:lnTo>
                  <a:pt x="1080020" y="2421882"/>
                </a:lnTo>
                <a:lnTo>
                  <a:pt x="1081661" y="2466655"/>
                </a:lnTo>
                <a:lnTo>
                  <a:pt x="1082755" y="2511441"/>
                </a:lnTo>
                <a:lnTo>
                  <a:pt x="1083301" y="2556236"/>
                </a:lnTo>
                <a:lnTo>
                  <a:pt x="1083301" y="2601033"/>
                </a:lnTo>
                <a:lnTo>
                  <a:pt x="1083301" y="2601033"/>
                </a:lnTo>
                <a:lnTo>
                  <a:pt x="15265" y="5157279"/>
                </a:lnTo>
                <a:lnTo>
                  <a:pt x="0" y="5142014"/>
                </a:lnTo>
                <a:lnTo>
                  <a:pt x="0" y="5142014"/>
                </a:lnTo>
                <a:lnTo>
                  <a:pt x="33974" y="5107592"/>
                </a:lnTo>
                <a:lnTo>
                  <a:pt x="67397" y="5072832"/>
                </a:lnTo>
                <a:lnTo>
                  <a:pt x="100266" y="5037740"/>
                </a:lnTo>
                <a:lnTo>
                  <a:pt x="132583" y="5002322"/>
                </a:lnTo>
                <a:lnTo>
                  <a:pt x="164349" y="4966584"/>
                </a:lnTo>
                <a:lnTo>
                  <a:pt x="195561" y="4930528"/>
                </a:lnTo>
                <a:lnTo>
                  <a:pt x="226221" y="4894164"/>
                </a:lnTo>
                <a:lnTo>
                  <a:pt x="256329" y="4857494"/>
                </a:lnTo>
                <a:lnTo>
                  <a:pt x="285884" y="4820525"/>
                </a:lnTo>
                <a:lnTo>
                  <a:pt x="314887" y="4783264"/>
                </a:lnTo>
                <a:lnTo>
                  <a:pt x="343338" y="4745714"/>
                </a:lnTo>
                <a:lnTo>
                  <a:pt x="371236" y="4707883"/>
                </a:lnTo>
                <a:lnTo>
                  <a:pt x="398581" y="4669773"/>
                </a:lnTo>
                <a:lnTo>
                  <a:pt x="425375" y="4631394"/>
                </a:lnTo>
                <a:lnTo>
                  <a:pt x="451615" y="4592747"/>
                </a:lnTo>
                <a:lnTo>
                  <a:pt x="477302" y="4553842"/>
                </a:lnTo>
                <a:lnTo>
                  <a:pt x="502439" y="4514682"/>
                </a:lnTo>
                <a:lnTo>
                  <a:pt x="527023" y="4475272"/>
                </a:lnTo>
                <a:lnTo>
                  <a:pt x="551054" y="4435619"/>
                </a:lnTo>
                <a:lnTo>
                  <a:pt x="574531" y="4395727"/>
                </a:lnTo>
                <a:lnTo>
                  <a:pt x="597458" y="4355603"/>
                </a:lnTo>
                <a:lnTo>
                  <a:pt x="619832" y="4315252"/>
                </a:lnTo>
                <a:lnTo>
                  <a:pt x="641652" y="4274680"/>
                </a:lnTo>
                <a:lnTo>
                  <a:pt x="662921" y="4233891"/>
                </a:lnTo>
                <a:lnTo>
                  <a:pt x="683638" y="4192892"/>
                </a:lnTo>
                <a:lnTo>
                  <a:pt x="703802" y="4151689"/>
                </a:lnTo>
                <a:lnTo>
                  <a:pt x="723413" y="4110287"/>
                </a:lnTo>
                <a:lnTo>
                  <a:pt x="742472" y="4068690"/>
                </a:lnTo>
                <a:lnTo>
                  <a:pt x="760979" y="4026906"/>
                </a:lnTo>
                <a:lnTo>
                  <a:pt x="778933" y="3984938"/>
                </a:lnTo>
                <a:lnTo>
                  <a:pt x="796335" y="3942793"/>
                </a:lnTo>
                <a:lnTo>
                  <a:pt x="813183" y="3900477"/>
                </a:lnTo>
                <a:lnTo>
                  <a:pt x="829481" y="3857995"/>
                </a:lnTo>
                <a:lnTo>
                  <a:pt x="845225" y="3815351"/>
                </a:lnTo>
                <a:lnTo>
                  <a:pt x="860417" y="3772554"/>
                </a:lnTo>
                <a:lnTo>
                  <a:pt x="875057" y="3729607"/>
                </a:lnTo>
                <a:lnTo>
                  <a:pt x="889143" y="3686514"/>
                </a:lnTo>
                <a:lnTo>
                  <a:pt x="902679" y="3643286"/>
                </a:lnTo>
                <a:lnTo>
                  <a:pt x="915660" y="3599922"/>
                </a:lnTo>
                <a:lnTo>
                  <a:pt x="928091" y="3556432"/>
                </a:lnTo>
                <a:lnTo>
                  <a:pt x="939968" y="3512822"/>
                </a:lnTo>
                <a:lnTo>
                  <a:pt x="951293" y="3469094"/>
                </a:lnTo>
                <a:lnTo>
                  <a:pt x="962065" y="3425254"/>
                </a:lnTo>
                <a:lnTo>
                  <a:pt x="972285" y="3381311"/>
                </a:lnTo>
                <a:lnTo>
                  <a:pt x="981953" y="3337268"/>
                </a:lnTo>
                <a:lnTo>
                  <a:pt x="991067" y="3293129"/>
                </a:lnTo>
                <a:lnTo>
                  <a:pt x="999631" y="3248904"/>
                </a:lnTo>
                <a:lnTo>
                  <a:pt x="1007641" y="3204594"/>
                </a:lnTo>
                <a:lnTo>
                  <a:pt x="1015098" y="3160208"/>
                </a:lnTo>
                <a:lnTo>
                  <a:pt x="1022003" y="3115748"/>
                </a:lnTo>
                <a:lnTo>
                  <a:pt x="1028356" y="3071223"/>
                </a:lnTo>
                <a:lnTo>
                  <a:pt x="1034158" y="3026638"/>
                </a:lnTo>
                <a:lnTo>
                  <a:pt x="1039406" y="2981996"/>
                </a:lnTo>
                <a:lnTo>
                  <a:pt x="1044102" y="2937305"/>
                </a:lnTo>
                <a:lnTo>
                  <a:pt x="1048245" y="2892568"/>
                </a:lnTo>
                <a:lnTo>
                  <a:pt x="1051835" y="2847794"/>
                </a:lnTo>
                <a:lnTo>
                  <a:pt x="1054873" y="2802988"/>
                </a:lnTo>
                <a:lnTo>
                  <a:pt x="1057359" y="2758151"/>
                </a:lnTo>
                <a:lnTo>
                  <a:pt x="1059294" y="2713295"/>
                </a:lnTo>
                <a:lnTo>
                  <a:pt x="1060674" y="2668421"/>
                </a:lnTo>
                <a:lnTo>
                  <a:pt x="1061504" y="2623535"/>
                </a:lnTo>
                <a:lnTo>
                  <a:pt x="1061780" y="2578646"/>
                </a:lnTo>
                <a:lnTo>
                  <a:pt x="0" y="15278"/>
                </a:lnTo>
                <a:lnTo>
                  <a:pt x="15265" y="0"/>
                </a:lnTo>
                <a:close/>
              </a:path>
            </a:pathLst>
          </a:custGeom>
          <a:ln w="12700">
            <a:solidFill>
              <a:srgbClr val="832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40453" y="1147785"/>
            <a:ext cx="7541895" cy="677545"/>
          </a:xfrm>
          <a:custGeom>
            <a:avLst/>
            <a:gdLst/>
            <a:ahLst/>
            <a:cxnLst/>
            <a:rect l="l" t="t" r="r" b="b"/>
            <a:pathLst>
              <a:path w="7541895" h="677544">
                <a:moveTo>
                  <a:pt x="7541704" y="0"/>
                </a:moveTo>
                <a:lnTo>
                  <a:pt x="0" y="0"/>
                </a:lnTo>
                <a:lnTo>
                  <a:pt x="0" y="677545"/>
                </a:lnTo>
                <a:lnTo>
                  <a:pt x="7541704" y="677545"/>
                </a:lnTo>
                <a:lnTo>
                  <a:pt x="7541704" y="0"/>
                </a:lnTo>
                <a:close/>
              </a:path>
            </a:pathLst>
          </a:custGeom>
          <a:solidFill>
            <a:srgbClr val="A62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40453" y="1147785"/>
            <a:ext cx="7541895" cy="677545"/>
          </a:xfrm>
          <a:custGeom>
            <a:avLst/>
            <a:gdLst/>
            <a:ahLst/>
            <a:cxnLst/>
            <a:rect l="l" t="t" r="r" b="b"/>
            <a:pathLst>
              <a:path w="7541895" h="677544">
                <a:moveTo>
                  <a:pt x="0" y="0"/>
                </a:moveTo>
                <a:lnTo>
                  <a:pt x="7541704" y="0"/>
                </a:lnTo>
                <a:lnTo>
                  <a:pt x="7541704" y="677545"/>
                </a:lnTo>
                <a:lnTo>
                  <a:pt x="0" y="67754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16985" y="1063086"/>
            <a:ext cx="847090" cy="847090"/>
          </a:xfrm>
          <a:custGeom>
            <a:avLst/>
            <a:gdLst/>
            <a:ahLst/>
            <a:cxnLst/>
            <a:rect l="l" t="t" r="r" b="b"/>
            <a:pathLst>
              <a:path w="847089" h="847089">
                <a:moveTo>
                  <a:pt x="423467" y="846936"/>
                </a:moveTo>
                <a:lnTo>
                  <a:pt x="374083" y="844088"/>
                </a:lnTo>
                <a:lnTo>
                  <a:pt x="326372" y="835753"/>
                </a:lnTo>
                <a:lnTo>
                  <a:pt x="280652" y="822249"/>
                </a:lnTo>
                <a:lnTo>
                  <a:pt x="237240" y="803894"/>
                </a:lnTo>
                <a:lnTo>
                  <a:pt x="196453" y="781007"/>
                </a:lnTo>
                <a:lnTo>
                  <a:pt x="158611" y="753904"/>
                </a:lnTo>
                <a:lnTo>
                  <a:pt x="124032" y="722904"/>
                </a:lnTo>
                <a:lnTo>
                  <a:pt x="93032" y="688324"/>
                </a:lnTo>
                <a:lnTo>
                  <a:pt x="65929" y="650483"/>
                </a:lnTo>
                <a:lnTo>
                  <a:pt x="43042" y="609696"/>
                </a:lnTo>
                <a:lnTo>
                  <a:pt x="24688" y="566285"/>
                </a:lnTo>
                <a:lnTo>
                  <a:pt x="11184" y="520564"/>
                </a:lnTo>
                <a:lnTo>
                  <a:pt x="2849" y="472853"/>
                </a:lnTo>
                <a:lnTo>
                  <a:pt x="0" y="423467"/>
                </a:lnTo>
                <a:lnTo>
                  <a:pt x="2849" y="374083"/>
                </a:lnTo>
                <a:lnTo>
                  <a:pt x="11184" y="326372"/>
                </a:lnTo>
                <a:lnTo>
                  <a:pt x="24688" y="280652"/>
                </a:lnTo>
                <a:lnTo>
                  <a:pt x="43042" y="237240"/>
                </a:lnTo>
                <a:lnTo>
                  <a:pt x="65929" y="196453"/>
                </a:lnTo>
                <a:lnTo>
                  <a:pt x="93032" y="158611"/>
                </a:lnTo>
                <a:lnTo>
                  <a:pt x="124032" y="124032"/>
                </a:lnTo>
                <a:lnTo>
                  <a:pt x="158611" y="93032"/>
                </a:lnTo>
                <a:lnTo>
                  <a:pt x="196453" y="65929"/>
                </a:lnTo>
                <a:lnTo>
                  <a:pt x="237240" y="43042"/>
                </a:lnTo>
                <a:lnTo>
                  <a:pt x="280652" y="24688"/>
                </a:lnTo>
                <a:lnTo>
                  <a:pt x="326372" y="11184"/>
                </a:lnTo>
                <a:lnTo>
                  <a:pt x="374083" y="2849"/>
                </a:lnTo>
                <a:lnTo>
                  <a:pt x="423467" y="0"/>
                </a:lnTo>
                <a:lnTo>
                  <a:pt x="472853" y="2849"/>
                </a:lnTo>
                <a:lnTo>
                  <a:pt x="520564" y="11184"/>
                </a:lnTo>
                <a:lnTo>
                  <a:pt x="566285" y="24688"/>
                </a:lnTo>
                <a:lnTo>
                  <a:pt x="609696" y="43042"/>
                </a:lnTo>
                <a:lnTo>
                  <a:pt x="650483" y="65929"/>
                </a:lnTo>
                <a:lnTo>
                  <a:pt x="688324" y="93032"/>
                </a:lnTo>
                <a:lnTo>
                  <a:pt x="722904" y="124032"/>
                </a:lnTo>
                <a:lnTo>
                  <a:pt x="753904" y="158611"/>
                </a:lnTo>
                <a:lnTo>
                  <a:pt x="781007" y="196453"/>
                </a:lnTo>
                <a:lnTo>
                  <a:pt x="803894" y="237240"/>
                </a:lnTo>
                <a:lnTo>
                  <a:pt x="822249" y="280652"/>
                </a:lnTo>
                <a:lnTo>
                  <a:pt x="835753" y="326372"/>
                </a:lnTo>
                <a:lnTo>
                  <a:pt x="844088" y="374083"/>
                </a:lnTo>
                <a:lnTo>
                  <a:pt x="846936" y="423467"/>
                </a:lnTo>
                <a:lnTo>
                  <a:pt x="844088" y="472853"/>
                </a:lnTo>
                <a:lnTo>
                  <a:pt x="835753" y="520564"/>
                </a:lnTo>
                <a:lnTo>
                  <a:pt x="822249" y="566285"/>
                </a:lnTo>
                <a:lnTo>
                  <a:pt x="803894" y="609696"/>
                </a:lnTo>
                <a:lnTo>
                  <a:pt x="781007" y="650483"/>
                </a:lnTo>
                <a:lnTo>
                  <a:pt x="753904" y="688324"/>
                </a:lnTo>
                <a:lnTo>
                  <a:pt x="722904" y="722904"/>
                </a:lnTo>
                <a:lnTo>
                  <a:pt x="688324" y="753904"/>
                </a:lnTo>
                <a:lnTo>
                  <a:pt x="650483" y="781007"/>
                </a:lnTo>
                <a:lnTo>
                  <a:pt x="609696" y="803894"/>
                </a:lnTo>
                <a:lnTo>
                  <a:pt x="566285" y="822249"/>
                </a:lnTo>
                <a:lnTo>
                  <a:pt x="520564" y="835753"/>
                </a:lnTo>
                <a:lnTo>
                  <a:pt x="472853" y="844088"/>
                </a:lnTo>
                <a:lnTo>
                  <a:pt x="423467" y="846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6985" y="1063086"/>
            <a:ext cx="847090" cy="847090"/>
          </a:xfrm>
          <a:custGeom>
            <a:avLst/>
            <a:gdLst/>
            <a:ahLst/>
            <a:cxnLst/>
            <a:rect l="l" t="t" r="r" b="b"/>
            <a:pathLst>
              <a:path w="847089" h="847089">
                <a:moveTo>
                  <a:pt x="0" y="423467"/>
                </a:moveTo>
                <a:lnTo>
                  <a:pt x="0" y="423467"/>
                </a:lnTo>
                <a:lnTo>
                  <a:pt x="2849" y="374083"/>
                </a:lnTo>
                <a:lnTo>
                  <a:pt x="11184" y="326372"/>
                </a:lnTo>
                <a:lnTo>
                  <a:pt x="24688" y="280652"/>
                </a:lnTo>
                <a:lnTo>
                  <a:pt x="43042" y="237240"/>
                </a:lnTo>
                <a:lnTo>
                  <a:pt x="65929" y="196453"/>
                </a:lnTo>
                <a:lnTo>
                  <a:pt x="93032" y="158611"/>
                </a:lnTo>
                <a:lnTo>
                  <a:pt x="124032" y="124032"/>
                </a:lnTo>
                <a:lnTo>
                  <a:pt x="158611" y="93032"/>
                </a:lnTo>
                <a:lnTo>
                  <a:pt x="196453" y="65929"/>
                </a:lnTo>
                <a:lnTo>
                  <a:pt x="237240" y="43042"/>
                </a:lnTo>
                <a:lnTo>
                  <a:pt x="280652" y="24688"/>
                </a:lnTo>
                <a:lnTo>
                  <a:pt x="326372" y="11184"/>
                </a:lnTo>
                <a:lnTo>
                  <a:pt x="374083" y="2849"/>
                </a:lnTo>
                <a:lnTo>
                  <a:pt x="423467" y="0"/>
                </a:lnTo>
                <a:lnTo>
                  <a:pt x="423467" y="0"/>
                </a:lnTo>
                <a:lnTo>
                  <a:pt x="472853" y="2849"/>
                </a:lnTo>
                <a:lnTo>
                  <a:pt x="520564" y="11184"/>
                </a:lnTo>
                <a:lnTo>
                  <a:pt x="566285" y="24688"/>
                </a:lnTo>
                <a:lnTo>
                  <a:pt x="609696" y="43042"/>
                </a:lnTo>
                <a:lnTo>
                  <a:pt x="650483" y="65929"/>
                </a:lnTo>
                <a:lnTo>
                  <a:pt x="688324" y="93032"/>
                </a:lnTo>
                <a:lnTo>
                  <a:pt x="722904" y="124032"/>
                </a:lnTo>
                <a:lnTo>
                  <a:pt x="753904" y="158611"/>
                </a:lnTo>
                <a:lnTo>
                  <a:pt x="781007" y="196453"/>
                </a:lnTo>
                <a:lnTo>
                  <a:pt x="803894" y="237240"/>
                </a:lnTo>
                <a:lnTo>
                  <a:pt x="822249" y="280652"/>
                </a:lnTo>
                <a:lnTo>
                  <a:pt x="835753" y="326372"/>
                </a:lnTo>
                <a:lnTo>
                  <a:pt x="844088" y="374083"/>
                </a:lnTo>
                <a:lnTo>
                  <a:pt x="846936" y="423467"/>
                </a:lnTo>
                <a:lnTo>
                  <a:pt x="846936" y="423467"/>
                </a:lnTo>
                <a:lnTo>
                  <a:pt x="423467" y="846936"/>
                </a:lnTo>
                <a:lnTo>
                  <a:pt x="423467" y="846936"/>
                </a:lnTo>
                <a:lnTo>
                  <a:pt x="0" y="423467"/>
                </a:lnTo>
                <a:close/>
              </a:path>
            </a:pathLst>
          </a:custGeom>
          <a:ln w="12700">
            <a:solidFill>
              <a:srgbClr val="A62C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25961" y="2163785"/>
            <a:ext cx="7056755" cy="677545"/>
          </a:xfrm>
          <a:custGeom>
            <a:avLst/>
            <a:gdLst/>
            <a:ahLst/>
            <a:cxnLst/>
            <a:rect l="l" t="t" r="r" b="b"/>
            <a:pathLst>
              <a:path w="7056755" h="677544">
                <a:moveTo>
                  <a:pt x="7056183" y="0"/>
                </a:moveTo>
                <a:lnTo>
                  <a:pt x="0" y="0"/>
                </a:lnTo>
                <a:lnTo>
                  <a:pt x="0" y="677545"/>
                </a:lnTo>
                <a:lnTo>
                  <a:pt x="7056183" y="677545"/>
                </a:lnTo>
                <a:lnTo>
                  <a:pt x="7056183" y="0"/>
                </a:lnTo>
                <a:close/>
              </a:path>
            </a:pathLst>
          </a:custGeom>
          <a:solidFill>
            <a:srgbClr val="A62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25961" y="2163785"/>
            <a:ext cx="7056755" cy="677545"/>
          </a:xfrm>
          <a:custGeom>
            <a:avLst/>
            <a:gdLst/>
            <a:ahLst/>
            <a:cxnLst/>
            <a:rect l="l" t="t" r="r" b="b"/>
            <a:pathLst>
              <a:path w="7056755" h="677544">
                <a:moveTo>
                  <a:pt x="0" y="0"/>
                </a:moveTo>
                <a:lnTo>
                  <a:pt x="7056183" y="0"/>
                </a:lnTo>
                <a:lnTo>
                  <a:pt x="7056183" y="677545"/>
                </a:lnTo>
                <a:lnTo>
                  <a:pt x="0" y="67754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02497" y="2079086"/>
            <a:ext cx="847090" cy="847090"/>
          </a:xfrm>
          <a:custGeom>
            <a:avLst/>
            <a:gdLst/>
            <a:ahLst/>
            <a:cxnLst/>
            <a:rect l="l" t="t" r="r" b="b"/>
            <a:pathLst>
              <a:path w="847089" h="847089">
                <a:moveTo>
                  <a:pt x="423467" y="846936"/>
                </a:moveTo>
                <a:lnTo>
                  <a:pt x="374083" y="844088"/>
                </a:lnTo>
                <a:lnTo>
                  <a:pt x="326372" y="835753"/>
                </a:lnTo>
                <a:lnTo>
                  <a:pt x="280652" y="822249"/>
                </a:lnTo>
                <a:lnTo>
                  <a:pt x="237240" y="803894"/>
                </a:lnTo>
                <a:lnTo>
                  <a:pt x="196453" y="781007"/>
                </a:lnTo>
                <a:lnTo>
                  <a:pt x="158611" y="753904"/>
                </a:lnTo>
                <a:lnTo>
                  <a:pt x="124032" y="722904"/>
                </a:lnTo>
                <a:lnTo>
                  <a:pt x="93032" y="688324"/>
                </a:lnTo>
                <a:lnTo>
                  <a:pt x="65929" y="650483"/>
                </a:lnTo>
                <a:lnTo>
                  <a:pt x="43042" y="609696"/>
                </a:lnTo>
                <a:lnTo>
                  <a:pt x="24688" y="566285"/>
                </a:lnTo>
                <a:lnTo>
                  <a:pt x="11184" y="520564"/>
                </a:lnTo>
                <a:lnTo>
                  <a:pt x="2849" y="472853"/>
                </a:lnTo>
                <a:lnTo>
                  <a:pt x="0" y="423467"/>
                </a:lnTo>
                <a:lnTo>
                  <a:pt x="2849" y="374083"/>
                </a:lnTo>
                <a:lnTo>
                  <a:pt x="11184" y="326372"/>
                </a:lnTo>
                <a:lnTo>
                  <a:pt x="24688" y="280652"/>
                </a:lnTo>
                <a:lnTo>
                  <a:pt x="43042" y="237240"/>
                </a:lnTo>
                <a:lnTo>
                  <a:pt x="65929" y="196453"/>
                </a:lnTo>
                <a:lnTo>
                  <a:pt x="93032" y="158611"/>
                </a:lnTo>
                <a:lnTo>
                  <a:pt x="124032" y="124032"/>
                </a:lnTo>
                <a:lnTo>
                  <a:pt x="158611" y="93032"/>
                </a:lnTo>
                <a:lnTo>
                  <a:pt x="196453" y="65929"/>
                </a:lnTo>
                <a:lnTo>
                  <a:pt x="237240" y="43042"/>
                </a:lnTo>
                <a:lnTo>
                  <a:pt x="280652" y="24688"/>
                </a:lnTo>
                <a:lnTo>
                  <a:pt x="326372" y="11184"/>
                </a:lnTo>
                <a:lnTo>
                  <a:pt x="374083" y="2849"/>
                </a:lnTo>
                <a:lnTo>
                  <a:pt x="423467" y="0"/>
                </a:lnTo>
                <a:lnTo>
                  <a:pt x="472853" y="2849"/>
                </a:lnTo>
                <a:lnTo>
                  <a:pt x="520564" y="11184"/>
                </a:lnTo>
                <a:lnTo>
                  <a:pt x="566285" y="24688"/>
                </a:lnTo>
                <a:lnTo>
                  <a:pt x="609696" y="43042"/>
                </a:lnTo>
                <a:lnTo>
                  <a:pt x="650483" y="65929"/>
                </a:lnTo>
                <a:lnTo>
                  <a:pt x="688324" y="93032"/>
                </a:lnTo>
                <a:lnTo>
                  <a:pt x="722904" y="124032"/>
                </a:lnTo>
                <a:lnTo>
                  <a:pt x="753904" y="158611"/>
                </a:lnTo>
                <a:lnTo>
                  <a:pt x="781007" y="196453"/>
                </a:lnTo>
                <a:lnTo>
                  <a:pt x="803894" y="237240"/>
                </a:lnTo>
                <a:lnTo>
                  <a:pt x="822249" y="280652"/>
                </a:lnTo>
                <a:lnTo>
                  <a:pt x="835753" y="326372"/>
                </a:lnTo>
                <a:lnTo>
                  <a:pt x="844088" y="374083"/>
                </a:lnTo>
                <a:lnTo>
                  <a:pt x="846936" y="423467"/>
                </a:lnTo>
                <a:lnTo>
                  <a:pt x="844088" y="472853"/>
                </a:lnTo>
                <a:lnTo>
                  <a:pt x="835753" y="520564"/>
                </a:lnTo>
                <a:lnTo>
                  <a:pt x="822249" y="566285"/>
                </a:lnTo>
                <a:lnTo>
                  <a:pt x="803894" y="609696"/>
                </a:lnTo>
                <a:lnTo>
                  <a:pt x="781007" y="650483"/>
                </a:lnTo>
                <a:lnTo>
                  <a:pt x="753904" y="688324"/>
                </a:lnTo>
                <a:lnTo>
                  <a:pt x="722904" y="722904"/>
                </a:lnTo>
                <a:lnTo>
                  <a:pt x="688324" y="753904"/>
                </a:lnTo>
                <a:lnTo>
                  <a:pt x="650483" y="781007"/>
                </a:lnTo>
                <a:lnTo>
                  <a:pt x="609696" y="803894"/>
                </a:lnTo>
                <a:lnTo>
                  <a:pt x="566285" y="822249"/>
                </a:lnTo>
                <a:lnTo>
                  <a:pt x="520564" y="835753"/>
                </a:lnTo>
                <a:lnTo>
                  <a:pt x="472853" y="844088"/>
                </a:lnTo>
                <a:lnTo>
                  <a:pt x="423467" y="846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02497" y="2079086"/>
            <a:ext cx="847090" cy="847090"/>
          </a:xfrm>
          <a:custGeom>
            <a:avLst/>
            <a:gdLst/>
            <a:ahLst/>
            <a:cxnLst/>
            <a:rect l="l" t="t" r="r" b="b"/>
            <a:pathLst>
              <a:path w="847089" h="847089">
                <a:moveTo>
                  <a:pt x="0" y="423467"/>
                </a:moveTo>
                <a:lnTo>
                  <a:pt x="0" y="423467"/>
                </a:lnTo>
                <a:lnTo>
                  <a:pt x="2849" y="374083"/>
                </a:lnTo>
                <a:lnTo>
                  <a:pt x="11184" y="326372"/>
                </a:lnTo>
                <a:lnTo>
                  <a:pt x="24688" y="280652"/>
                </a:lnTo>
                <a:lnTo>
                  <a:pt x="43042" y="237240"/>
                </a:lnTo>
                <a:lnTo>
                  <a:pt x="65929" y="196453"/>
                </a:lnTo>
                <a:lnTo>
                  <a:pt x="93032" y="158611"/>
                </a:lnTo>
                <a:lnTo>
                  <a:pt x="124032" y="124032"/>
                </a:lnTo>
                <a:lnTo>
                  <a:pt x="158611" y="93032"/>
                </a:lnTo>
                <a:lnTo>
                  <a:pt x="196453" y="65929"/>
                </a:lnTo>
                <a:lnTo>
                  <a:pt x="237240" y="43042"/>
                </a:lnTo>
                <a:lnTo>
                  <a:pt x="280652" y="24688"/>
                </a:lnTo>
                <a:lnTo>
                  <a:pt x="326372" y="11184"/>
                </a:lnTo>
                <a:lnTo>
                  <a:pt x="374083" y="2849"/>
                </a:lnTo>
                <a:lnTo>
                  <a:pt x="423467" y="0"/>
                </a:lnTo>
                <a:lnTo>
                  <a:pt x="423467" y="0"/>
                </a:lnTo>
                <a:lnTo>
                  <a:pt x="472853" y="2849"/>
                </a:lnTo>
                <a:lnTo>
                  <a:pt x="520564" y="11184"/>
                </a:lnTo>
                <a:lnTo>
                  <a:pt x="566285" y="24688"/>
                </a:lnTo>
                <a:lnTo>
                  <a:pt x="609696" y="43042"/>
                </a:lnTo>
                <a:lnTo>
                  <a:pt x="650483" y="65929"/>
                </a:lnTo>
                <a:lnTo>
                  <a:pt x="688324" y="93032"/>
                </a:lnTo>
                <a:lnTo>
                  <a:pt x="722904" y="124032"/>
                </a:lnTo>
                <a:lnTo>
                  <a:pt x="753904" y="158611"/>
                </a:lnTo>
                <a:lnTo>
                  <a:pt x="781007" y="196453"/>
                </a:lnTo>
                <a:lnTo>
                  <a:pt x="803894" y="237240"/>
                </a:lnTo>
                <a:lnTo>
                  <a:pt x="822249" y="280652"/>
                </a:lnTo>
                <a:lnTo>
                  <a:pt x="835753" y="326372"/>
                </a:lnTo>
                <a:lnTo>
                  <a:pt x="844088" y="374083"/>
                </a:lnTo>
                <a:lnTo>
                  <a:pt x="846936" y="423467"/>
                </a:lnTo>
                <a:lnTo>
                  <a:pt x="846936" y="423467"/>
                </a:lnTo>
                <a:lnTo>
                  <a:pt x="423467" y="846936"/>
                </a:lnTo>
                <a:lnTo>
                  <a:pt x="423467" y="846936"/>
                </a:lnTo>
                <a:lnTo>
                  <a:pt x="0" y="423467"/>
                </a:lnTo>
                <a:close/>
              </a:path>
            </a:pathLst>
          </a:custGeom>
          <a:ln w="12700">
            <a:solidFill>
              <a:srgbClr val="A62C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74983" y="3179785"/>
            <a:ext cx="6907530" cy="677545"/>
          </a:xfrm>
          <a:custGeom>
            <a:avLst/>
            <a:gdLst/>
            <a:ahLst/>
            <a:cxnLst/>
            <a:rect l="l" t="t" r="r" b="b"/>
            <a:pathLst>
              <a:path w="6907530" h="677545">
                <a:moveTo>
                  <a:pt x="6907173" y="0"/>
                </a:moveTo>
                <a:lnTo>
                  <a:pt x="0" y="0"/>
                </a:lnTo>
                <a:lnTo>
                  <a:pt x="0" y="677544"/>
                </a:lnTo>
                <a:lnTo>
                  <a:pt x="6907173" y="677544"/>
                </a:lnTo>
                <a:lnTo>
                  <a:pt x="6907173" y="0"/>
                </a:lnTo>
                <a:close/>
              </a:path>
            </a:pathLst>
          </a:custGeom>
          <a:solidFill>
            <a:srgbClr val="A62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74983" y="3179785"/>
            <a:ext cx="6907530" cy="677545"/>
          </a:xfrm>
          <a:custGeom>
            <a:avLst/>
            <a:gdLst/>
            <a:ahLst/>
            <a:cxnLst/>
            <a:rect l="l" t="t" r="r" b="b"/>
            <a:pathLst>
              <a:path w="6907530" h="677545">
                <a:moveTo>
                  <a:pt x="0" y="0"/>
                </a:moveTo>
                <a:lnTo>
                  <a:pt x="6907173" y="0"/>
                </a:lnTo>
                <a:lnTo>
                  <a:pt x="6907173" y="677544"/>
                </a:lnTo>
                <a:lnTo>
                  <a:pt x="0" y="67754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51510" y="3095086"/>
            <a:ext cx="847090" cy="847090"/>
          </a:xfrm>
          <a:custGeom>
            <a:avLst/>
            <a:gdLst/>
            <a:ahLst/>
            <a:cxnLst/>
            <a:rect l="l" t="t" r="r" b="b"/>
            <a:pathLst>
              <a:path w="847089" h="847089">
                <a:moveTo>
                  <a:pt x="423467" y="846936"/>
                </a:moveTo>
                <a:lnTo>
                  <a:pt x="374083" y="844088"/>
                </a:lnTo>
                <a:lnTo>
                  <a:pt x="326372" y="835753"/>
                </a:lnTo>
                <a:lnTo>
                  <a:pt x="280652" y="822249"/>
                </a:lnTo>
                <a:lnTo>
                  <a:pt x="237240" y="803894"/>
                </a:lnTo>
                <a:lnTo>
                  <a:pt x="196453" y="781007"/>
                </a:lnTo>
                <a:lnTo>
                  <a:pt x="158611" y="753904"/>
                </a:lnTo>
                <a:lnTo>
                  <a:pt x="124032" y="722904"/>
                </a:lnTo>
                <a:lnTo>
                  <a:pt x="93032" y="688324"/>
                </a:lnTo>
                <a:lnTo>
                  <a:pt x="65929" y="650483"/>
                </a:lnTo>
                <a:lnTo>
                  <a:pt x="43042" y="609696"/>
                </a:lnTo>
                <a:lnTo>
                  <a:pt x="24688" y="566285"/>
                </a:lnTo>
                <a:lnTo>
                  <a:pt x="11184" y="520564"/>
                </a:lnTo>
                <a:lnTo>
                  <a:pt x="2849" y="472853"/>
                </a:lnTo>
                <a:lnTo>
                  <a:pt x="0" y="423467"/>
                </a:lnTo>
                <a:lnTo>
                  <a:pt x="2849" y="374083"/>
                </a:lnTo>
                <a:lnTo>
                  <a:pt x="11184" y="326372"/>
                </a:lnTo>
                <a:lnTo>
                  <a:pt x="24688" y="280652"/>
                </a:lnTo>
                <a:lnTo>
                  <a:pt x="43042" y="237240"/>
                </a:lnTo>
                <a:lnTo>
                  <a:pt x="65929" y="196453"/>
                </a:lnTo>
                <a:lnTo>
                  <a:pt x="93032" y="158611"/>
                </a:lnTo>
                <a:lnTo>
                  <a:pt x="124032" y="124032"/>
                </a:lnTo>
                <a:lnTo>
                  <a:pt x="158611" y="93032"/>
                </a:lnTo>
                <a:lnTo>
                  <a:pt x="196453" y="65929"/>
                </a:lnTo>
                <a:lnTo>
                  <a:pt x="237240" y="43042"/>
                </a:lnTo>
                <a:lnTo>
                  <a:pt x="280652" y="24688"/>
                </a:lnTo>
                <a:lnTo>
                  <a:pt x="326372" y="11184"/>
                </a:lnTo>
                <a:lnTo>
                  <a:pt x="374083" y="2849"/>
                </a:lnTo>
                <a:lnTo>
                  <a:pt x="423467" y="0"/>
                </a:lnTo>
                <a:lnTo>
                  <a:pt x="472853" y="2849"/>
                </a:lnTo>
                <a:lnTo>
                  <a:pt x="520564" y="11184"/>
                </a:lnTo>
                <a:lnTo>
                  <a:pt x="566285" y="24688"/>
                </a:lnTo>
                <a:lnTo>
                  <a:pt x="609696" y="43042"/>
                </a:lnTo>
                <a:lnTo>
                  <a:pt x="650483" y="65929"/>
                </a:lnTo>
                <a:lnTo>
                  <a:pt x="688324" y="93032"/>
                </a:lnTo>
                <a:lnTo>
                  <a:pt x="722904" y="124032"/>
                </a:lnTo>
                <a:lnTo>
                  <a:pt x="753904" y="158611"/>
                </a:lnTo>
                <a:lnTo>
                  <a:pt x="781007" y="196453"/>
                </a:lnTo>
                <a:lnTo>
                  <a:pt x="803894" y="237240"/>
                </a:lnTo>
                <a:lnTo>
                  <a:pt x="822249" y="280652"/>
                </a:lnTo>
                <a:lnTo>
                  <a:pt x="835753" y="326372"/>
                </a:lnTo>
                <a:lnTo>
                  <a:pt x="844088" y="374083"/>
                </a:lnTo>
                <a:lnTo>
                  <a:pt x="846936" y="423467"/>
                </a:lnTo>
                <a:lnTo>
                  <a:pt x="844088" y="472853"/>
                </a:lnTo>
                <a:lnTo>
                  <a:pt x="835753" y="520564"/>
                </a:lnTo>
                <a:lnTo>
                  <a:pt x="822249" y="566285"/>
                </a:lnTo>
                <a:lnTo>
                  <a:pt x="803894" y="609696"/>
                </a:lnTo>
                <a:lnTo>
                  <a:pt x="781007" y="650483"/>
                </a:lnTo>
                <a:lnTo>
                  <a:pt x="753904" y="688324"/>
                </a:lnTo>
                <a:lnTo>
                  <a:pt x="722904" y="722904"/>
                </a:lnTo>
                <a:lnTo>
                  <a:pt x="688324" y="753904"/>
                </a:lnTo>
                <a:lnTo>
                  <a:pt x="650483" y="781007"/>
                </a:lnTo>
                <a:lnTo>
                  <a:pt x="609696" y="803894"/>
                </a:lnTo>
                <a:lnTo>
                  <a:pt x="566285" y="822249"/>
                </a:lnTo>
                <a:lnTo>
                  <a:pt x="520564" y="835753"/>
                </a:lnTo>
                <a:lnTo>
                  <a:pt x="472853" y="844088"/>
                </a:lnTo>
                <a:lnTo>
                  <a:pt x="423467" y="846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51510" y="3095086"/>
            <a:ext cx="847090" cy="847090"/>
          </a:xfrm>
          <a:custGeom>
            <a:avLst/>
            <a:gdLst/>
            <a:ahLst/>
            <a:cxnLst/>
            <a:rect l="l" t="t" r="r" b="b"/>
            <a:pathLst>
              <a:path w="847089" h="847089">
                <a:moveTo>
                  <a:pt x="0" y="423467"/>
                </a:moveTo>
                <a:lnTo>
                  <a:pt x="0" y="423467"/>
                </a:lnTo>
                <a:lnTo>
                  <a:pt x="2849" y="374083"/>
                </a:lnTo>
                <a:lnTo>
                  <a:pt x="11184" y="326372"/>
                </a:lnTo>
                <a:lnTo>
                  <a:pt x="24688" y="280652"/>
                </a:lnTo>
                <a:lnTo>
                  <a:pt x="43042" y="237240"/>
                </a:lnTo>
                <a:lnTo>
                  <a:pt x="65929" y="196453"/>
                </a:lnTo>
                <a:lnTo>
                  <a:pt x="93032" y="158611"/>
                </a:lnTo>
                <a:lnTo>
                  <a:pt x="124032" y="124032"/>
                </a:lnTo>
                <a:lnTo>
                  <a:pt x="158611" y="93032"/>
                </a:lnTo>
                <a:lnTo>
                  <a:pt x="196453" y="65929"/>
                </a:lnTo>
                <a:lnTo>
                  <a:pt x="237240" y="43042"/>
                </a:lnTo>
                <a:lnTo>
                  <a:pt x="280652" y="24688"/>
                </a:lnTo>
                <a:lnTo>
                  <a:pt x="326372" y="11184"/>
                </a:lnTo>
                <a:lnTo>
                  <a:pt x="374083" y="2849"/>
                </a:lnTo>
                <a:lnTo>
                  <a:pt x="423467" y="0"/>
                </a:lnTo>
                <a:lnTo>
                  <a:pt x="423467" y="0"/>
                </a:lnTo>
                <a:lnTo>
                  <a:pt x="472853" y="2849"/>
                </a:lnTo>
                <a:lnTo>
                  <a:pt x="520564" y="11184"/>
                </a:lnTo>
                <a:lnTo>
                  <a:pt x="566285" y="24688"/>
                </a:lnTo>
                <a:lnTo>
                  <a:pt x="609696" y="43042"/>
                </a:lnTo>
                <a:lnTo>
                  <a:pt x="650483" y="65929"/>
                </a:lnTo>
                <a:lnTo>
                  <a:pt x="688324" y="93032"/>
                </a:lnTo>
                <a:lnTo>
                  <a:pt x="722904" y="124032"/>
                </a:lnTo>
                <a:lnTo>
                  <a:pt x="753904" y="158611"/>
                </a:lnTo>
                <a:lnTo>
                  <a:pt x="781007" y="196453"/>
                </a:lnTo>
                <a:lnTo>
                  <a:pt x="803894" y="237240"/>
                </a:lnTo>
                <a:lnTo>
                  <a:pt x="822249" y="280652"/>
                </a:lnTo>
                <a:lnTo>
                  <a:pt x="835753" y="326372"/>
                </a:lnTo>
                <a:lnTo>
                  <a:pt x="844088" y="374083"/>
                </a:lnTo>
                <a:lnTo>
                  <a:pt x="846936" y="423467"/>
                </a:lnTo>
                <a:lnTo>
                  <a:pt x="846936" y="423467"/>
                </a:lnTo>
                <a:lnTo>
                  <a:pt x="423467" y="846936"/>
                </a:lnTo>
                <a:lnTo>
                  <a:pt x="423467" y="846936"/>
                </a:lnTo>
                <a:lnTo>
                  <a:pt x="0" y="423467"/>
                </a:lnTo>
                <a:close/>
              </a:path>
            </a:pathLst>
          </a:custGeom>
          <a:ln w="12700">
            <a:solidFill>
              <a:srgbClr val="A62C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25961" y="4195785"/>
            <a:ext cx="7056755" cy="677545"/>
          </a:xfrm>
          <a:custGeom>
            <a:avLst/>
            <a:gdLst/>
            <a:ahLst/>
            <a:cxnLst/>
            <a:rect l="l" t="t" r="r" b="b"/>
            <a:pathLst>
              <a:path w="7056755" h="677545">
                <a:moveTo>
                  <a:pt x="7056183" y="0"/>
                </a:moveTo>
                <a:lnTo>
                  <a:pt x="0" y="0"/>
                </a:lnTo>
                <a:lnTo>
                  <a:pt x="0" y="677544"/>
                </a:lnTo>
                <a:lnTo>
                  <a:pt x="7056183" y="677544"/>
                </a:lnTo>
                <a:lnTo>
                  <a:pt x="7056183" y="0"/>
                </a:lnTo>
                <a:close/>
              </a:path>
            </a:pathLst>
          </a:custGeom>
          <a:solidFill>
            <a:srgbClr val="A62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25961" y="4195785"/>
            <a:ext cx="7056755" cy="677545"/>
          </a:xfrm>
          <a:custGeom>
            <a:avLst/>
            <a:gdLst/>
            <a:ahLst/>
            <a:cxnLst/>
            <a:rect l="l" t="t" r="r" b="b"/>
            <a:pathLst>
              <a:path w="7056755" h="677545">
                <a:moveTo>
                  <a:pt x="0" y="0"/>
                </a:moveTo>
                <a:lnTo>
                  <a:pt x="7056183" y="0"/>
                </a:lnTo>
                <a:lnTo>
                  <a:pt x="7056183" y="677544"/>
                </a:lnTo>
                <a:lnTo>
                  <a:pt x="0" y="67754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02497" y="4111086"/>
            <a:ext cx="847090" cy="847090"/>
          </a:xfrm>
          <a:custGeom>
            <a:avLst/>
            <a:gdLst/>
            <a:ahLst/>
            <a:cxnLst/>
            <a:rect l="l" t="t" r="r" b="b"/>
            <a:pathLst>
              <a:path w="847089" h="847089">
                <a:moveTo>
                  <a:pt x="423467" y="846936"/>
                </a:moveTo>
                <a:lnTo>
                  <a:pt x="374083" y="844088"/>
                </a:lnTo>
                <a:lnTo>
                  <a:pt x="326372" y="835753"/>
                </a:lnTo>
                <a:lnTo>
                  <a:pt x="280652" y="822249"/>
                </a:lnTo>
                <a:lnTo>
                  <a:pt x="237240" y="803894"/>
                </a:lnTo>
                <a:lnTo>
                  <a:pt x="196453" y="781007"/>
                </a:lnTo>
                <a:lnTo>
                  <a:pt x="158611" y="753904"/>
                </a:lnTo>
                <a:lnTo>
                  <a:pt x="124032" y="722904"/>
                </a:lnTo>
                <a:lnTo>
                  <a:pt x="93032" y="688324"/>
                </a:lnTo>
                <a:lnTo>
                  <a:pt x="65929" y="650483"/>
                </a:lnTo>
                <a:lnTo>
                  <a:pt x="43042" y="609696"/>
                </a:lnTo>
                <a:lnTo>
                  <a:pt x="24688" y="566285"/>
                </a:lnTo>
                <a:lnTo>
                  <a:pt x="11184" y="520564"/>
                </a:lnTo>
                <a:lnTo>
                  <a:pt x="2849" y="472853"/>
                </a:lnTo>
                <a:lnTo>
                  <a:pt x="0" y="423467"/>
                </a:lnTo>
                <a:lnTo>
                  <a:pt x="2849" y="374083"/>
                </a:lnTo>
                <a:lnTo>
                  <a:pt x="11184" y="326372"/>
                </a:lnTo>
                <a:lnTo>
                  <a:pt x="24688" y="280652"/>
                </a:lnTo>
                <a:lnTo>
                  <a:pt x="43042" y="237240"/>
                </a:lnTo>
                <a:lnTo>
                  <a:pt x="65929" y="196453"/>
                </a:lnTo>
                <a:lnTo>
                  <a:pt x="93032" y="158611"/>
                </a:lnTo>
                <a:lnTo>
                  <a:pt x="124032" y="124032"/>
                </a:lnTo>
                <a:lnTo>
                  <a:pt x="158611" y="93032"/>
                </a:lnTo>
                <a:lnTo>
                  <a:pt x="196453" y="65929"/>
                </a:lnTo>
                <a:lnTo>
                  <a:pt x="237240" y="43042"/>
                </a:lnTo>
                <a:lnTo>
                  <a:pt x="280652" y="24688"/>
                </a:lnTo>
                <a:lnTo>
                  <a:pt x="326372" y="11184"/>
                </a:lnTo>
                <a:lnTo>
                  <a:pt x="374083" y="2849"/>
                </a:lnTo>
                <a:lnTo>
                  <a:pt x="423467" y="0"/>
                </a:lnTo>
                <a:lnTo>
                  <a:pt x="472853" y="2849"/>
                </a:lnTo>
                <a:lnTo>
                  <a:pt x="520564" y="11184"/>
                </a:lnTo>
                <a:lnTo>
                  <a:pt x="566285" y="24688"/>
                </a:lnTo>
                <a:lnTo>
                  <a:pt x="609696" y="43042"/>
                </a:lnTo>
                <a:lnTo>
                  <a:pt x="650483" y="65929"/>
                </a:lnTo>
                <a:lnTo>
                  <a:pt x="688324" y="93032"/>
                </a:lnTo>
                <a:lnTo>
                  <a:pt x="722904" y="124032"/>
                </a:lnTo>
                <a:lnTo>
                  <a:pt x="753904" y="158611"/>
                </a:lnTo>
                <a:lnTo>
                  <a:pt x="781007" y="196453"/>
                </a:lnTo>
                <a:lnTo>
                  <a:pt x="803894" y="237240"/>
                </a:lnTo>
                <a:lnTo>
                  <a:pt x="822249" y="280652"/>
                </a:lnTo>
                <a:lnTo>
                  <a:pt x="835753" y="326372"/>
                </a:lnTo>
                <a:lnTo>
                  <a:pt x="844088" y="374083"/>
                </a:lnTo>
                <a:lnTo>
                  <a:pt x="846936" y="423467"/>
                </a:lnTo>
                <a:lnTo>
                  <a:pt x="844088" y="472853"/>
                </a:lnTo>
                <a:lnTo>
                  <a:pt x="835753" y="520564"/>
                </a:lnTo>
                <a:lnTo>
                  <a:pt x="822249" y="566285"/>
                </a:lnTo>
                <a:lnTo>
                  <a:pt x="803894" y="609696"/>
                </a:lnTo>
                <a:lnTo>
                  <a:pt x="781007" y="650483"/>
                </a:lnTo>
                <a:lnTo>
                  <a:pt x="753904" y="688324"/>
                </a:lnTo>
                <a:lnTo>
                  <a:pt x="722904" y="722904"/>
                </a:lnTo>
                <a:lnTo>
                  <a:pt x="688324" y="753904"/>
                </a:lnTo>
                <a:lnTo>
                  <a:pt x="650483" y="781007"/>
                </a:lnTo>
                <a:lnTo>
                  <a:pt x="609696" y="803894"/>
                </a:lnTo>
                <a:lnTo>
                  <a:pt x="566285" y="822249"/>
                </a:lnTo>
                <a:lnTo>
                  <a:pt x="520564" y="835753"/>
                </a:lnTo>
                <a:lnTo>
                  <a:pt x="472853" y="844088"/>
                </a:lnTo>
                <a:lnTo>
                  <a:pt x="423467" y="846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02497" y="4111086"/>
            <a:ext cx="847090" cy="847090"/>
          </a:xfrm>
          <a:custGeom>
            <a:avLst/>
            <a:gdLst/>
            <a:ahLst/>
            <a:cxnLst/>
            <a:rect l="l" t="t" r="r" b="b"/>
            <a:pathLst>
              <a:path w="847089" h="847089">
                <a:moveTo>
                  <a:pt x="0" y="423467"/>
                </a:moveTo>
                <a:lnTo>
                  <a:pt x="0" y="423467"/>
                </a:lnTo>
                <a:lnTo>
                  <a:pt x="2849" y="374083"/>
                </a:lnTo>
                <a:lnTo>
                  <a:pt x="11184" y="326372"/>
                </a:lnTo>
                <a:lnTo>
                  <a:pt x="24688" y="280652"/>
                </a:lnTo>
                <a:lnTo>
                  <a:pt x="43042" y="237240"/>
                </a:lnTo>
                <a:lnTo>
                  <a:pt x="65929" y="196453"/>
                </a:lnTo>
                <a:lnTo>
                  <a:pt x="93032" y="158611"/>
                </a:lnTo>
                <a:lnTo>
                  <a:pt x="124032" y="124032"/>
                </a:lnTo>
                <a:lnTo>
                  <a:pt x="158611" y="93032"/>
                </a:lnTo>
                <a:lnTo>
                  <a:pt x="196453" y="65929"/>
                </a:lnTo>
                <a:lnTo>
                  <a:pt x="237240" y="43042"/>
                </a:lnTo>
                <a:lnTo>
                  <a:pt x="280652" y="24688"/>
                </a:lnTo>
                <a:lnTo>
                  <a:pt x="326372" y="11184"/>
                </a:lnTo>
                <a:lnTo>
                  <a:pt x="374083" y="2849"/>
                </a:lnTo>
                <a:lnTo>
                  <a:pt x="423467" y="0"/>
                </a:lnTo>
                <a:lnTo>
                  <a:pt x="423467" y="0"/>
                </a:lnTo>
                <a:lnTo>
                  <a:pt x="472853" y="2849"/>
                </a:lnTo>
                <a:lnTo>
                  <a:pt x="520564" y="11184"/>
                </a:lnTo>
                <a:lnTo>
                  <a:pt x="566285" y="24688"/>
                </a:lnTo>
                <a:lnTo>
                  <a:pt x="609696" y="43042"/>
                </a:lnTo>
                <a:lnTo>
                  <a:pt x="650483" y="65929"/>
                </a:lnTo>
                <a:lnTo>
                  <a:pt x="688324" y="93032"/>
                </a:lnTo>
                <a:lnTo>
                  <a:pt x="722904" y="124032"/>
                </a:lnTo>
                <a:lnTo>
                  <a:pt x="753904" y="158611"/>
                </a:lnTo>
                <a:lnTo>
                  <a:pt x="781007" y="196453"/>
                </a:lnTo>
                <a:lnTo>
                  <a:pt x="803894" y="237240"/>
                </a:lnTo>
                <a:lnTo>
                  <a:pt x="822249" y="280652"/>
                </a:lnTo>
                <a:lnTo>
                  <a:pt x="835753" y="326372"/>
                </a:lnTo>
                <a:lnTo>
                  <a:pt x="844088" y="374083"/>
                </a:lnTo>
                <a:lnTo>
                  <a:pt x="846936" y="423467"/>
                </a:lnTo>
                <a:lnTo>
                  <a:pt x="846936" y="423467"/>
                </a:lnTo>
                <a:lnTo>
                  <a:pt x="423467" y="846936"/>
                </a:lnTo>
                <a:lnTo>
                  <a:pt x="423467" y="846936"/>
                </a:lnTo>
                <a:lnTo>
                  <a:pt x="0" y="423467"/>
                </a:lnTo>
                <a:close/>
              </a:path>
            </a:pathLst>
          </a:custGeom>
          <a:ln w="12700">
            <a:solidFill>
              <a:srgbClr val="A62C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40453" y="5211785"/>
            <a:ext cx="7541895" cy="677545"/>
          </a:xfrm>
          <a:custGeom>
            <a:avLst/>
            <a:gdLst/>
            <a:ahLst/>
            <a:cxnLst/>
            <a:rect l="l" t="t" r="r" b="b"/>
            <a:pathLst>
              <a:path w="7541895" h="677545">
                <a:moveTo>
                  <a:pt x="7541704" y="0"/>
                </a:moveTo>
                <a:lnTo>
                  <a:pt x="0" y="0"/>
                </a:lnTo>
                <a:lnTo>
                  <a:pt x="0" y="677544"/>
                </a:lnTo>
                <a:lnTo>
                  <a:pt x="7541704" y="677544"/>
                </a:lnTo>
                <a:lnTo>
                  <a:pt x="7541704" y="0"/>
                </a:lnTo>
                <a:close/>
              </a:path>
            </a:pathLst>
          </a:custGeom>
          <a:solidFill>
            <a:srgbClr val="A62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40453" y="5211785"/>
            <a:ext cx="7541895" cy="677545"/>
          </a:xfrm>
          <a:custGeom>
            <a:avLst/>
            <a:gdLst/>
            <a:ahLst/>
            <a:cxnLst/>
            <a:rect l="l" t="t" r="r" b="b"/>
            <a:pathLst>
              <a:path w="7541895" h="677545">
                <a:moveTo>
                  <a:pt x="0" y="0"/>
                </a:moveTo>
                <a:lnTo>
                  <a:pt x="7541704" y="0"/>
                </a:lnTo>
                <a:lnTo>
                  <a:pt x="7541704" y="677544"/>
                </a:lnTo>
                <a:lnTo>
                  <a:pt x="0" y="67754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16985" y="5127087"/>
            <a:ext cx="847090" cy="847090"/>
          </a:xfrm>
          <a:custGeom>
            <a:avLst/>
            <a:gdLst/>
            <a:ahLst/>
            <a:cxnLst/>
            <a:rect l="l" t="t" r="r" b="b"/>
            <a:pathLst>
              <a:path w="847089" h="847089">
                <a:moveTo>
                  <a:pt x="423467" y="846936"/>
                </a:moveTo>
                <a:lnTo>
                  <a:pt x="374083" y="844088"/>
                </a:lnTo>
                <a:lnTo>
                  <a:pt x="326372" y="835753"/>
                </a:lnTo>
                <a:lnTo>
                  <a:pt x="280652" y="822249"/>
                </a:lnTo>
                <a:lnTo>
                  <a:pt x="237240" y="803894"/>
                </a:lnTo>
                <a:lnTo>
                  <a:pt x="196453" y="781007"/>
                </a:lnTo>
                <a:lnTo>
                  <a:pt x="158611" y="753904"/>
                </a:lnTo>
                <a:lnTo>
                  <a:pt x="124032" y="722904"/>
                </a:lnTo>
                <a:lnTo>
                  <a:pt x="93032" y="688324"/>
                </a:lnTo>
                <a:lnTo>
                  <a:pt x="65929" y="650483"/>
                </a:lnTo>
                <a:lnTo>
                  <a:pt x="43042" y="609696"/>
                </a:lnTo>
                <a:lnTo>
                  <a:pt x="24688" y="566285"/>
                </a:lnTo>
                <a:lnTo>
                  <a:pt x="11184" y="520564"/>
                </a:lnTo>
                <a:lnTo>
                  <a:pt x="2849" y="472853"/>
                </a:lnTo>
                <a:lnTo>
                  <a:pt x="0" y="423467"/>
                </a:lnTo>
                <a:lnTo>
                  <a:pt x="2849" y="374083"/>
                </a:lnTo>
                <a:lnTo>
                  <a:pt x="11184" y="326372"/>
                </a:lnTo>
                <a:lnTo>
                  <a:pt x="24688" y="280652"/>
                </a:lnTo>
                <a:lnTo>
                  <a:pt x="43042" y="237240"/>
                </a:lnTo>
                <a:lnTo>
                  <a:pt x="65929" y="196453"/>
                </a:lnTo>
                <a:lnTo>
                  <a:pt x="93032" y="158611"/>
                </a:lnTo>
                <a:lnTo>
                  <a:pt x="124032" y="124032"/>
                </a:lnTo>
                <a:lnTo>
                  <a:pt x="158611" y="93032"/>
                </a:lnTo>
                <a:lnTo>
                  <a:pt x="196453" y="65929"/>
                </a:lnTo>
                <a:lnTo>
                  <a:pt x="237240" y="43042"/>
                </a:lnTo>
                <a:lnTo>
                  <a:pt x="280652" y="24688"/>
                </a:lnTo>
                <a:lnTo>
                  <a:pt x="326372" y="11184"/>
                </a:lnTo>
                <a:lnTo>
                  <a:pt x="374083" y="2849"/>
                </a:lnTo>
                <a:lnTo>
                  <a:pt x="423467" y="0"/>
                </a:lnTo>
                <a:lnTo>
                  <a:pt x="472853" y="2849"/>
                </a:lnTo>
                <a:lnTo>
                  <a:pt x="520564" y="11184"/>
                </a:lnTo>
                <a:lnTo>
                  <a:pt x="566285" y="24688"/>
                </a:lnTo>
                <a:lnTo>
                  <a:pt x="609696" y="43042"/>
                </a:lnTo>
                <a:lnTo>
                  <a:pt x="650483" y="65929"/>
                </a:lnTo>
                <a:lnTo>
                  <a:pt x="688324" y="93032"/>
                </a:lnTo>
                <a:lnTo>
                  <a:pt x="722904" y="124032"/>
                </a:lnTo>
                <a:lnTo>
                  <a:pt x="753904" y="158611"/>
                </a:lnTo>
                <a:lnTo>
                  <a:pt x="781007" y="196453"/>
                </a:lnTo>
                <a:lnTo>
                  <a:pt x="803894" y="237240"/>
                </a:lnTo>
                <a:lnTo>
                  <a:pt x="822249" y="280652"/>
                </a:lnTo>
                <a:lnTo>
                  <a:pt x="835753" y="326372"/>
                </a:lnTo>
                <a:lnTo>
                  <a:pt x="844088" y="374083"/>
                </a:lnTo>
                <a:lnTo>
                  <a:pt x="846936" y="423467"/>
                </a:lnTo>
                <a:lnTo>
                  <a:pt x="844088" y="472853"/>
                </a:lnTo>
                <a:lnTo>
                  <a:pt x="835753" y="520564"/>
                </a:lnTo>
                <a:lnTo>
                  <a:pt x="822249" y="566285"/>
                </a:lnTo>
                <a:lnTo>
                  <a:pt x="803894" y="609696"/>
                </a:lnTo>
                <a:lnTo>
                  <a:pt x="781007" y="650483"/>
                </a:lnTo>
                <a:lnTo>
                  <a:pt x="753904" y="688324"/>
                </a:lnTo>
                <a:lnTo>
                  <a:pt x="722904" y="722904"/>
                </a:lnTo>
                <a:lnTo>
                  <a:pt x="688324" y="753904"/>
                </a:lnTo>
                <a:lnTo>
                  <a:pt x="650483" y="781007"/>
                </a:lnTo>
                <a:lnTo>
                  <a:pt x="609696" y="803894"/>
                </a:lnTo>
                <a:lnTo>
                  <a:pt x="566285" y="822249"/>
                </a:lnTo>
                <a:lnTo>
                  <a:pt x="520564" y="835753"/>
                </a:lnTo>
                <a:lnTo>
                  <a:pt x="472853" y="844088"/>
                </a:lnTo>
                <a:lnTo>
                  <a:pt x="423467" y="846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16985" y="5127087"/>
            <a:ext cx="847090" cy="847090"/>
          </a:xfrm>
          <a:custGeom>
            <a:avLst/>
            <a:gdLst/>
            <a:ahLst/>
            <a:cxnLst/>
            <a:rect l="l" t="t" r="r" b="b"/>
            <a:pathLst>
              <a:path w="847089" h="847089">
                <a:moveTo>
                  <a:pt x="0" y="423467"/>
                </a:moveTo>
                <a:lnTo>
                  <a:pt x="0" y="423467"/>
                </a:lnTo>
                <a:lnTo>
                  <a:pt x="2849" y="374083"/>
                </a:lnTo>
                <a:lnTo>
                  <a:pt x="11184" y="326372"/>
                </a:lnTo>
                <a:lnTo>
                  <a:pt x="24688" y="280652"/>
                </a:lnTo>
                <a:lnTo>
                  <a:pt x="43042" y="237240"/>
                </a:lnTo>
                <a:lnTo>
                  <a:pt x="65929" y="196453"/>
                </a:lnTo>
                <a:lnTo>
                  <a:pt x="93032" y="158611"/>
                </a:lnTo>
                <a:lnTo>
                  <a:pt x="124032" y="124032"/>
                </a:lnTo>
                <a:lnTo>
                  <a:pt x="158611" y="93032"/>
                </a:lnTo>
                <a:lnTo>
                  <a:pt x="196453" y="65929"/>
                </a:lnTo>
                <a:lnTo>
                  <a:pt x="237240" y="43042"/>
                </a:lnTo>
                <a:lnTo>
                  <a:pt x="280652" y="24688"/>
                </a:lnTo>
                <a:lnTo>
                  <a:pt x="326372" y="11184"/>
                </a:lnTo>
                <a:lnTo>
                  <a:pt x="374083" y="2849"/>
                </a:lnTo>
                <a:lnTo>
                  <a:pt x="423467" y="0"/>
                </a:lnTo>
                <a:lnTo>
                  <a:pt x="423467" y="0"/>
                </a:lnTo>
                <a:lnTo>
                  <a:pt x="472853" y="2849"/>
                </a:lnTo>
                <a:lnTo>
                  <a:pt x="520564" y="11184"/>
                </a:lnTo>
                <a:lnTo>
                  <a:pt x="566285" y="24688"/>
                </a:lnTo>
                <a:lnTo>
                  <a:pt x="609696" y="43042"/>
                </a:lnTo>
                <a:lnTo>
                  <a:pt x="650483" y="65929"/>
                </a:lnTo>
                <a:lnTo>
                  <a:pt x="688324" y="93032"/>
                </a:lnTo>
                <a:lnTo>
                  <a:pt x="722904" y="124032"/>
                </a:lnTo>
                <a:lnTo>
                  <a:pt x="753904" y="158611"/>
                </a:lnTo>
                <a:lnTo>
                  <a:pt x="781007" y="196453"/>
                </a:lnTo>
                <a:lnTo>
                  <a:pt x="803894" y="237240"/>
                </a:lnTo>
                <a:lnTo>
                  <a:pt x="822249" y="280652"/>
                </a:lnTo>
                <a:lnTo>
                  <a:pt x="835753" y="326372"/>
                </a:lnTo>
                <a:lnTo>
                  <a:pt x="844088" y="374083"/>
                </a:lnTo>
                <a:lnTo>
                  <a:pt x="846936" y="423467"/>
                </a:lnTo>
                <a:lnTo>
                  <a:pt x="846936" y="423467"/>
                </a:lnTo>
                <a:lnTo>
                  <a:pt x="423467" y="846936"/>
                </a:lnTo>
                <a:lnTo>
                  <a:pt x="423467" y="846936"/>
                </a:lnTo>
                <a:lnTo>
                  <a:pt x="0" y="423467"/>
                </a:lnTo>
                <a:close/>
              </a:path>
            </a:pathLst>
          </a:custGeom>
          <a:ln w="12700">
            <a:solidFill>
              <a:srgbClr val="A62C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540453" y="1296504"/>
            <a:ext cx="63595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00"/>
              </a:spcBef>
            </a:pPr>
            <a:r>
              <a:rPr sz="2000" b="1" spc="114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Escucha </a:t>
            </a:r>
            <a:r>
              <a:rPr sz="2000" b="1" spc="10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activa </a:t>
            </a:r>
            <a:r>
              <a:rPr sz="2000" spc="11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para </a:t>
            </a:r>
            <a:r>
              <a:rPr sz="2000" spc="8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el </a:t>
            </a:r>
            <a:r>
              <a:rPr sz="2000" spc="9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liderazgo</a:t>
            </a:r>
            <a:r>
              <a:rPr sz="2000" spc="-17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sinodal</a:t>
            </a:r>
            <a:endParaRPr sz="200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40644" y="2230220"/>
            <a:ext cx="68453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6575">
              <a:lnSpc>
                <a:spcPct val="100000"/>
              </a:lnSpc>
              <a:spcBef>
                <a:spcPts val="100"/>
              </a:spcBef>
            </a:pPr>
            <a:r>
              <a:rPr lang="es-PE" sz="2000" b="1" spc="10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Discernimiento</a:t>
            </a:r>
            <a:r>
              <a:rPr lang="es-PE" sz="2000" b="1" spc="3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lang="es-PE" sz="2000" b="1" spc="10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comunitario</a:t>
            </a:r>
            <a:r>
              <a:rPr lang="es-PE" sz="2000" b="1" spc="3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lang="es-PE" sz="2000" spc="114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y</a:t>
            </a:r>
            <a:r>
              <a:rPr lang="es-PE" sz="2000" spc="4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participaci</a:t>
            </a:r>
            <a:r>
              <a:rPr lang="es-PE" sz="2000" spc="40" dirty="0">
                <a:solidFill>
                  <a:srgbClr val="FFFFFF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PE" sz="2000" spc="4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n en la </a:t>
            </a:r>
            <a:r>
              <a:rPr lang="es-PE" sz="2000" spc="12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toma</a:t>
            </a:r>
            <a:r>
              <a:rPr lang="es-PE" sz="2000" spc="3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lang="es-PE" sz="2000" spc="12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de</a:t>
            </a:r>
            <a:r>
              <a:rPr lang="es-PE" sz="2000" spc="3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lang="es-PE" sz="2000" spc="9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decisiones</a:t>
            </a:r>
            <a:r>
              <a:rPr lang="es-PE" sz="2000" spc="4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.</a:t>
            </a:r>
            <a:endParaRPr lang="es-PE" sz="200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18474" y="3253795"/>
            <a:ext cx="6523067" cy="2432076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29235" marR="5080">
              <a:lnSpc>
                <a:spcPts val="1839"/>
              </a:lnSpc>
              <a:spcBef>
                <a:spcPts val="325"/>
              </a:spcBef>
            </a:pPr>
            <a:r>
              <a:rPr lang="es-PE" sz="2000" spc="114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Caminos hacia la </a:t>
            </a:r>
            <a:r>
              <a:rPr lang="es-PE" sz="2000" b="1" spc="114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Transformaci</a:t>
            </a:r>
            <a:r>
              <a:rPr lang="es-PE" sz="2000" b="1" spc="114" dirty="0">
                <a:solidFill>
                  <a:srgbClr val="FFFFFF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PE" sz="2000" b="1" spc="114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n</a:t>
            </a:r>
            <a:r>
              <a:rPr lang="es-PE" sz="2000" spc="114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superando los prejuicios y las </a:t>
            </a:r>
            <a:r>
              <a:rPr lang="es-PE" sz="2000" spc="10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suposiciones</a:t>
            </a:r>
          </a:p>
          <a:p>
            <a:pPr marL="80645">
              <a:lnSpc>
                <a:spcPct val="100000"/>
              </a:lnSpc>
              <a:spcBef>
                <a:spcPts val="1360"/>
              </a:spcBef>
            </a:pPr>
            <a:endParaRPr lang="es-PE" sz="1000" b="1" spc="100" dirty="0">
              <a:solidFill>
                <a:srgbClr val="FFFFFF"/>
              </a:solidFill>
              <a:latin typeface="Avenir Next LT Pro" panose="020B0504020202020204" pitchFamily="34" charset="0"/>
              <a:cs typeface="Calibri"/>
            </a:endParaRPr>
          </a:p>
          <a:p>
            <a:pPr marL="80645">
              <a:lnSpc>
                <a:spcPct val="100000"/>
              </a:lnSpc>
              <a:spcBef>
                <a:spcPts val="1360"/>
              </a:spcBef>
            </a:pPr>
            <a:r>
              <a:rPr lang="es-PE" sz="2000" b="1" spc="10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Liderazgo </a:t>
            </a:r>
            <a:r>
              <a:rPr lang="es-PE" sz="2000" b="1" spc="10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adaptativo - </a:t>
            </a:r>
            <a:r>
              <a:rPr lang="es-PE" sz="2000" spc="14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Un</a:t>
            </a:r>
            <a:r>
              <a:rPr lang="es-PE" sz="2000" spc="-25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lang="es-PE" sz="2000" spc="13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marco </a:t>
            </a:r>
            <a:r>
              <a:rPr lang="es-PE" sz="2000" spc="11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para </a:t>
            </a:r>
            <a:r>
              <a:rPr lang="es-PE" sz="2000" spc="9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liderar el </a:t>
            </a:r>
            <a:r>
              <a:rPr lang="es-PE" sz="2000" spc="114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cambio.</a:t>
            </a:r>
            <a:endParaRPr sz="1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12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Tender puentes </a:t>
            </a:r>
            <a:r>
              <a:rPr sz="2000" spc="130" dirty="0" err="1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en</a:t>
            </a:r>
            <a:r>
              <a:rPr sz="2000" spc="13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la</a:t>
            </a:r>
            <a:r>
              <a:rPr sz="2000" spc="-15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2000" spc="80" dirty="0" err="1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Iglesia</a:t>
            </a:r>
            <a:endParaRPr sz="200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27053" y="2779648"/>
            <a:ext cx="661897" cy="2548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925050" y="52362"/>
            <a:ext cx="2215515" cy="14940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endParaRPr sz="85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891818" y="484606"/>
            <a:ext cx="2138149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85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25050" y="1838452"/>
            <a:ext cx="2131695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6277" y="682882"/>
            <a:ext cx="1097089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b="1" spc="32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Intercambio</a:t>
            </a:r>
            <a:r>
              <a:rPr sz="4400" b="1" spc="114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4400" b="1" spc="38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en</a:t>
            </a:r>
            <a:r>
              <a:rPr sz="4400" b="1" spc="12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4400" b="1" spc="3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grupos</a:t>
            </a:r>
            <a:r>
              <a:rPr sz="4400" b="1" spc="12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4400" b="1" spc="3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pequeños</a:t>
            </a:r>
            <a:r>
              <a:rPr sz="4400" b="1" spc="114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4400" b="1" spc="35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y</a:t>
            </a:r>
            <a:r>
              <a:rPr sz="4400" b="1" spc="12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4400" b="1" spc="1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grandes</a:t>
            </a:r>
            <a:endParaRPr sz="440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6277" y="2544811"/>
            <a:ext cx="5311140" cy="2920479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525780" marR="36195" indent="-513715">
              <a:lnSpc>
                <a:spcPts val="2870"/>
              </a:lnSpc>
              <a:spcBef>
                <a:spcPts val="605"/>
              </a:spcBef>
              <a:buClr>
                <a:srgbClr val="A62C52"/>
              </a:buClr>
              <a:buSzPct val="116666"/>
              <a:buAutoNum type="arabicPeriod"/>
              <a:tabLst>
                <a:tab pos="525780" algn="l"/>
                <a:tab pos="526415" algn="l"/>
              </a:tabLst>
            </a:pPr>
            <a:r>
              <a:rPr lang="es-PE" sz="2400" spc="12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¿Qué </a:t>
            </a:r>
            <a:r>
              <a:rPr lang="es-PE" sz="2400" spc="8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les </a:t>
            </a:r>
            <a:r>
              <a:rPr lang="es-PE" sz="2400" spc="11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entusiasma </a:t>
            </a:r>
            <a:r>
              <a:rPr lang="es-PE" sz="2400" spc="12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de </a:t>
            </a:r>
            <a:r>
              <a:rPr lang="es-PE" sz="2400" spc="8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lo </a:t>
            </a:r>
            <a:r>
              <a:rPr lang="es-PE" sz="2400" spc="12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que</a:t>
            </a:r>
            <a:r>
              <a:rPr lang="es-PE" sz="2400" spc="-27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lang="es-PE" sz="2400" spc="114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han </a:t>
            </a:r>
            <a:r>
              <a:rPr lang="es-PE" sz="2400" spc="10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escuchado?</a:t>
            </a:r>
            <a:endParaRPr lang="es-PE" sz="2400" dirty="0">
              <a:latin typeface="Avenir Next LT Pro" panose="020B0504020202020204" pitchFamily="34" charset="0"/>
              <a:cs typeface="Calibri"/>
            </a:endParaRPr>
          </a:p>
          <a:p>
            <a:pPr marL="525780" marR="5080" indent="-513715">
              <a:lnSpc>
                <a:spcPts val="2870"/>
              </a:lnSpc>
              <a:spcBef>
                <a:spcPts val="994"/>
              </a:spcBef>
              <a:buClr>
                <a:srgbClr val="A62C52"/>
              </a:buClr>
              <a:buSzPct val="116666"/>
              <a:buAutoNum type="arabicPeriod"/>
              <a:tabLst>
                <a:tab pos="525780" algn="l"/>
                <a:tab pos="526415" algn="l"/>
              </a:tabLst>
            </a:pPr>
            <a:r>
              <a:rPr lang="es-PE" sz="2400" spc="10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¿Cuáles </a:t>
            </a:r>
            <a:r>
              <a:rPr lang="es-PE" sz="2400" spc="11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son </a:t>
            </a:r>
            <a:r>
              <a:rPr lang="es-PE" sz="2400" spc="10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algunas </a:t>
            </a:r>
            <a:r>
              <a:rPr lang="es-PE" sz="2400" spc="12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de </a:t>
            </a:r>
            <a:r>
              <a:rPr lang="es-PE" sz="2400" spc="8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las</a:t>
            </a:r>
            <a:r>
              <a:rPr lang="es-PE" sz="2400" spc="-18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lang="es-PE" sz="2400" spc="9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posibles limitaciones </a:t>
            </a:r>
            <a:r>
              <a:rPr lang="es-PE" sz="2400" spc="12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o </a:t>
            </a:r>
            <a:r>
              <a:rPr lang="es-PE" sz="2400" spc="9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retos </a:t>
            </a:r>
            <a:r>
              <a:rPr lang="es-PE" sz="2400" spc="12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que </a:t>
            </a:r>
            <a:r>
              <a:rPr lang="es-PE" sz="2400" spc="114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han </a:t>
            </a:r>
            <a:r>
              <a:rPr lang="es-PE" sz="2400" spc="11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escuchado?</a:t>
            </a:r>
            <a:endParaRPr lang="es-PE" sz="2400" dirty="0">
              <a:latin typeface="Avenir Next LT Pro" panose="020B0504020202020204" pitchFamily="34" charset="0"/>
              <a:cs typeface="Calibri"/>
            </a:endParaRPr>
          </a:p>
          <a:p>
            <a:pPr marL="525780" marR="131445" indent="-513715">
              <a:lnSpc>
                <a:spcPts val="2870"/>
              </a:lnSpc>
              <a:spcBef>
                <a:spcPts val="1010"/>
              </a:spcBef>
              <a:buClr>
                <a:srgbClr val="A62C52"/>
              </a:buClr>
              <a:buSzPct val="116666"/>
              <a:buAutoNum type="arabicPeriod"/>
              <a:tabLst>
                <a:tab pos="525780" algn="l"/>
                <a:tab pos="526415" algn="l"/>
              </a:tabLst>
            </a:pPr>
            <a:r>
              <a:rPr lang="es-PE" sz="2400" spc="12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¿Qué </a:t>
            </a:r>
            <a:r>
              <a:rPr lang="es-PE" sz="2400" spc="10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podría </a:t>
            </a:r>
            <a:r>
              <a:rPr lang="es-PE" sz="2400" spc="11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suponer </a:t>
            </a:r>
            <a:r>
              <a:rPr lang="es-PE" sz="2400" spc="12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un </a:t>
            </a:r>
            <a:r>
              <a:rPr lang="es-PE" sz="2400" spc="10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reto</a:t>
            </a:r>
            <a:r>
              <a:rPr lang="es-PE" sz="2400" spc="-229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lang="es-PE" sz="2400" spc="10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para </a:t>
            </a:r>
            <a:r>
              <a:rPr lang="es-PE" sz="2400" spc="10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usted</a:t>
            </a:r>
            <a:r>
              <a:rPr lang="es-PE" sz="2400" spc="5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lang="es-PE" sz="2400" spc="11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personalmente?</a:t>
            </a:r>
            <a:endParaRPr lang="es-PE" sz="240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27053" y="2969590"/>
            <a:ext cx="661897" cy="254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68337" y="1577136"/>
            <a:ext cx="3927386" cy="48188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25050" y="1194561"/>
            <a:ext cx="1729739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latin typeface="Arial"/>
                <a:cs typeface="Arial"/>
              </a:rPr>
              <a:t>¿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925050" y="1449171"/>
            <a:ext cx="1783714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latin typeface="Arial"/>
                <a:cs typeface="Arial"/>
              </a:rPr>
              <a:t>¿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9319" y="774193"/>
            <a:ext cx="5918200" cy="4043679"/>
          </a:xfrm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2400"/>
              </a:spcBef>
            </a:pPr>
            <a:r>
              <a:rPr sz="3750" b="1" spc="254" dirty="0">
                <a:solidFill>
                  <a:srgbClr val="44131A"/>
                </a:solidFill>
                <a:latin typeface="Calibri"/>
                <a:cs typeface="Calibri"/>
              </a:rPr>
              <a:t>Pregunta para </a:t>
            </a:r>
            <a:r>
              <a:rPr sz="3750" b="1" spc="204" dirty="0">
                <a:solidFill>
                  <a:srgbClr val="44131A"/>
                </a:solidFill>
                <a:latin typeface="Calibri"/>
                <a:cs typeface="Calibri"/>
              </a:rPr>
              <a:t>la</a:t>
            </a:r>
            <a:r>
              <a:rPr sz="3750" b="1" spc="-21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750" b="1" spc="225" dirty="0">
                <a:solidFill>
                  <a:srgbClr val="44131A"/>
                </a:solidFill>
                <a:latin typeface="Calibri"/>
                <a:cs typeface="Calibri"/>
              </a:rPr>
              <a:t>reflexión</a:t>
            </a:r>
            <a:endParaRPr sz="3750">
              <a:latin typeface="Calibri"/>
              <a:cs typeface="Calibri"/>
            </a:endParaRPr>
          </a:p>
          <a:p>
            <a:pPr marL="12700" marR="694690">
              <a:lnSpc>
                <a:spcPts val="5500"/>
              </a:lnSpc>
              <a:spcBef>
                <a:spcPts val="3020"/>
              </a:spcBef>
            </a:pPr>
            <a:r>
              <a:rPr sz="4600" spc="220" dirty="0">
                <a:solidFill>
                  <a:srgbClr val="44131A"/>
                </a:solidFill>
                <a:latin typeface="Arial"/>
                <a:cs typeface="Arial"/>
              </a:rPr>
              <a:t>¿</a:t>
            </a:r>
            <a:r>
              <a:rPr sz="4600" spc="220" dirty="0">
                <a:solidFill>
                  <a:srgbClr val="44131A"/>
                </a:solidFill>
                <a:latin typeface="Calibri"/>
                <a:cs typeface="Calibri"/>
              </a:rPr>
              <a:t>Cu</a:t>
            </a:r>
            <a:r>
              <a:rPr sz="4600" spc="220" dirty="0">
                <a:solidFill>
                  <a:srgbClr val="44131A"/>
                </a:solidFill>
                <a:latin typeface="Arial"/>
                <a:cs typeface="Arial"/>
              </a:rPr>
              <a:t>á</a:t>
            </a:r>
            <a:r>
              <a:rPr sz="4600" spc="220" dirty="0">
                <a:solidFill>
                  <a:srgbClr val="44131A"/>
                </a:solidFill>
                <a:latin typeface="Calibri"/>
                <a:cs typeface="Calibri"/>
              </a:rPr>
              <a:t>l </a:t>
            </a:r>
            <a:r>
              <a:rPr sz="4600" spc="200" dirty="0">
                <a:solidFill>
                  <a:srgbClr val="44131A"/>
                </a:solidFill>
                <a:latin typeface="Calibri"/>
                <a:cs typeface="Calibri"/>
              </a:rPr>
              <a:t>es </a:t>
            </a:r>
            <a:r>
              <a:rPr sz="4600" spc="155" dirty="0">
                <a:solidFill>
                  <a:srgbClr val="44131A"/>
                </a:solidFill>
                <a:latin typeface="Calibri"/>
                <a:cs typeface="Calibri"/>
              </a:rPr>
              <a:t>la  </a:t>
            </a:r>
            <a:r>
              <a:rPr sz="4600" spc="195" dirty="0">
                <a:solidFill>
                  <a:srgbClr val="44131A"/>
                </a:solidFill>
                <a:latin typeface="Calibri"/>
                <a:cs typeface="Calibri"/>
              </a:rPr>
              <a:t>conclusi</a:t>
            </a:r>
            <a:r>
              <a:rPr sz="4600" spc="195" dirty="0">
                <a:solidFill>
                  <a:srgbClr val="44131A"/>
                </a:solidFill>
                <a:latin typeface="Arial"/>
                <a:cs typeface="Arial"/>
              </a:rPr>
              <a:t>ó</a:t>
            </a:r>
            <a:r>
              <a:rPr sz="4600" spc="195" dirty="0">
                <a:solidFill>
                  <a:srgbClr val="44131A"/>
                </a:solidFill>
                <a:latin typeface="Calibri"/>
                <a:cs typeface="Calibri"/>
              </a:rPr>
              <a:t>n</a:t>
            </a:r>
            <a:r>
              <a:rPr sz="4600" spc="5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4600" spc="175" dirty="0">
                <a:solidFill>
                  <a:srgbClr val="44131A"/>
                </a:solidFill>
                <a:latin typeface="Calibri"/>
                <a:cs typeface="Calibri"/>
              </a:rPr>
              <a:t>principal  </a:t>
            </a:r>
            <a:r>
              <a:rPr sz="4600" spc="235" dirty="0">
                <a:solidFill>
                  <a:srgbClr val="44131A"/>
                </a:solidFill>
                <a:latin typeface="Calibri"/>
                <a:cs typeface="Calibri"/>
              </a:rPr>
              <a:t>que </a:t>
            </a:r>
            <a:r>
              <a:rPr sz="4600" spc="195" dirty="0">
                <a:solidFill>
                  <a:srgbClr val="44131A"/>
                </a:solidFill>
                <a:latin typeface="Calibri"/>
                <a:cs typeface="Calibri"/>
              </a:rPr>
              <a:t>extraes </a:t>
            </a:r>
            <a:r>
              <a:rPr sz="4600" spc="229" dirty="0">
                <a:solidFill>
                  <a:srgbClr val="44131A"/>
                </a:solidFill>
                <a:latin typeface="Calibri"/>
                <a:cs typeface="Calibri"/>
              </a:rPr>
              <a:t>de  </a:t>
            </a:r>
            <a:r>
              <a:rPr sz="4600" spc="215" dirty="0">
                <a:solidFill>
                  <a:srgbClr val="44131A"/>
                </a:solidFill>
                <a:latin typeface="Calibri"/>
                <a:cs typeface="Calibri"/>
              </a:rPr>
              <a:t>hoy?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8337" y="1577136"/>
            <a:ext cx="3927386" cy="4818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27053" y="3043377"/>
            <a:ext cx="661897" cy="254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0" y="12700"/>
            <a:ext cx="2286000" cy="1335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06000" y="12700"/>
            <a:ext cx="2286000" cy="13354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459"/>
              </a:spcBef>
            </a:pPr>
            <a:r>
              <a:rPr sz="650" b="1" i="1" spc="-10" dirty="0">
                <a:latin typeface="Arial"/>
                <a:cs typeface="Arial"/>
              </a:rPr>
              <a:t>Notas </a:t>
            </a:r>
            <a:r>
              <a:rPr sz="650" b="1" i="1" dirty="0">
                <a:latin typeface="Arial"/>
                <a:cs typeface="Arial"/>
              </a:rPr>
              <a:t>del</a:t>
            </a:r>
            <a:r>
              <a:rPr sz="650" b="1" i="1" spc="-10" dirty="0">
                <a:latin typeface="Arial"/>
                <a:cs typeface="Arial"/>
              </a:rPr>
              <a:t> </a:t>
            </a:r>
            <a:r>
              <a:rPr sz="650" b="1" i="1" dirty="0">
                <a:latin typeface="Arial"/>
                <a:cs typeface="Arial"/>
              </a:rPr>
              <a:t>presentador</a:t>
            </a:r>
            <a:endParaRPr sz="65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sz="650" i="1" spc="-5" dirty="0">
                <a:latin typeface="Arial"/>
                <a:cs typeface="Arial"/>
              </a:rPr>
              <a:t>16/09/2025</a:t>
            </a:r>
            <a:r>
              <a:rPr sz="650" i="1" spc="-20" dirty="0">
                <a:latin typeface="Arial"/>
                <a:cs typeface="Arial"/>
              </a:rPr>
              <a:t> </a:t>
            </a:r>
            <a:r>
              <a:rPr sz="650" i="1" spc="-10" dirty="0">
                <a:latin typeface="Arial"/>
                <a:cs typeface="Arial"/>
              </a:rPr>
              <a:t>07:18:47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Arial"/>
              <a:cs typeface="Arial"/>
            </a:endParaRPr>
          </a:p>
          <a:p>
            <a:pPr marL="31750" marR="37465">
              <a:lnSpc>
                <a:spcPct val="100000"/>
              </a:lnSpc>
              <a:spcBef>
                <a:spcPts val="440"/>
              </a:spcBef>
            </a:pPr>
            <a:r>
              <a:rPr sz="850" dirty="0">
                <a:latin typeface="Arial"/>
                <a:cs typeface="Arial"/>
              </a:rPr>
              <a:t>Invite a </a:t>
            </a:r>
            <a:r>
              <a:rPr sz="850" spc="-5" dirty="0">
                <a:latin typeface="Arial"/>
                <a:cs typeface="Arial"/>
              </a:rPr>
              <a:t>los participantes </a:t>
            </a:r>
            <a:r>
              <a:rPr sz="850" dirty="0">
                <a:latin typeface="Arial"/>
                <a:cs typeface="Arial"/>
              </a:rPr>
              <a:t>a </a:t>
            </a:r>
            <a:r>
              <a:rPr sz="850" spc="-5" dirty="0">
                <a:latin typeface="Arial"/>
                <a:cs typeface="Arial"/>
              </a:rPr>
              <a:t>reflexionar en  </a:t>
            </a:r>
            <a:r>
              <a:rPr sz="850" dirty="0">
                <a:latin typeface="Arial"/>
                <a:cs typeface="Arial"/>
              </a:rPr>
              <a:t>silencio sobre </a:t>
            </a:r>
            <a:r>
              <a:rPr sz="850" spc="-5" dirty="0">
                <a:latin typeface="Arial"/>
                <a:cs typeface="Arial"/>
              </a:rPr>
              <a:t>la </a:t>
            </a:r>
            <a:r>
              <a:rPr sz="850" dirty="0">
                <a:latin typeface="Arial"/>
                <a:cs typeface="Arial"/>
              </a:rPr>
              <a:t>pregunta final:</a:t>
            </a:r>
            <a:r>
              <a:rPr sz="850" spc="-75" dirty="0">
                <a:latin typeface="Arial"/>
                <a:cs typeface="Arial"/>
              </a:rPr>
              <a:t> </a:t>
            </a:r>
            <a:r>
              <a:rPr sz="850" spc="-5" dirty="0">
                <a:latin typeface="Arial"/>
                <a:cs typeface="Arial"/>
              </a:rPr>
              <a:t>Reflexionando  </a:t>
            </a:r>
            <a:r>
              <a:rPr sz="850" dirty="0">
                <a:latin typeface="Arial"/>
                <a:cs typeface="Arial"/>
              </a:rPr>
              <a:t>sobre su </a:t>
            </a:r>
            <a:r>
              <a:rPr sz="850" spc="-5" dirty="0">
                <a:latin typeface="Arial"/>
                <a:cs typeface="Arial"/>
              </a:rPr>
              <a:t>experiencia </a:t>
            </a:r>
            <a:r>
              <a:rPr sz="850" dirty="0">
                <a:latin typeface="Arial"/>
                <a:cs typeface="Arial"/>
              </a:rPr>
              <a:t>en </a:t>
            </a:r>
            <a:r>
              <a:rPr sz="850" spc="-5" dirty="0">
                <a:latin typeface="Arial"/>
                <a:cs typeface="Arial"/>
              </a:rPr>
              <a:t>la </a:t>
            </a:r>
            <a:r>
              <a:rPr sz="850" dirty="0">
                <a:latin typeface="Arial"/>
                <a:cs typeface="Arial"/>
              </a:rPr>
              <a:t>sesión, ¿cuál es la  conclusión </a:t>
            </a:r>
            <a:r>
              <a:rPr sz="850" spc="-5" dirty="0">
                <a:latin typeface="Arial"/>
                <a:cs typeface="Arial"/>
              </a:rPr>
              <a:t>principal que </a:t>
            </a:r>
            <a:r>
              <a:rPr sz="850" dirty="0">
                <a:latin typeface="Arial"/>
                <a:cs typeface="Arial"/>
              </a:rPr>
              <a:t>saca </a:t>
            </a:r>
            <a:r>
              <a:rPr sz="850" spc="-5" dirty="0">
                <a:latin typeface="Arial"/>
                <a:cs typeface="Arial"/>
              </a:rPr>
              <a:t>de hoy? </a:t>
            </a:r>
            <a:r>
              <a:rPr sz="850" dirty="0">
                <a:latin typeface="Arial"/>
                <a:cs typeface="Arial"/>
              </a:rPr>
              <a:t>Si </a:t>
            </a:r>
            <a:r>
              <a:rPr sz="850" spc="-5" dirty="0">
                <a:latin typeface="Arial"/>
                <a:cs typeface="Arial"/>
              </a:rPr>
              <a:t>el  </a:t>
            </a:r>
            <a:r>
              <a:rPr sz="850" dirty="0">
                <a:latin typeface="Arial"/>
                <a:cs typeface="Arial"/>
              </a:rPr>
              <a:t>tiempo </a:t>
            </a:r>
            <a:r>
              <a:rPr sz="850" spc="-5" dirty="0">
                <a:latin typeface="Arial"/>
                <a:cs typeface="Arial"/>
              </a:rPr>
              <a:t>lo permite, invite </a:t>
            </a:r>
            <a:r>
              <a:rPr sz="850" dirty="0">
                <a:latin typeface="Arial"/>
                <a:cs typeface="Arial"/>
              </a:rPr>
              <a:t>a </a:t>
            </a:r>
            <a:r>
              <a:rPr sz="850" spc="-5" dirty="0">
                <a:latin typeface="Arial"/>
                <a:cs typeface="Arial"/>
              </a:rPr>
              <a:t>los participantes </a:t>
            </a:r>
            <a:r>
              <a:rPr sz="850" dirty="0">
                <a:latin typeface="Arial"/>
                <a:cs typeface="Arial"/>
              </a:rPr>
              <a:t>a  compartirla con </a:t>
            </a:r>
            <a:r>
              <a:rPr sz="850" spc="-5" dirty="0">
                <a:latin typeface="Arial"/>
                <a:cs typeface="Arial"/>
              </a:rPr>
              <a:t>un compañero </a:t>
            </a:r>
            <a:r>
              <a:rPr sz="850" dirty="0">
                <a:latin typeface="Arial"/>
                <a:cs typeface="Arial"/>
              </a:rPr>
              <a:t>o con todo </a:t>
            </a:r>
            <a:r>
              <a:rPr sz="850" spc="-5" dirty="0">
                <a:latin typeface="Arial"/>
                <a:cs typeface="Arial"/>
              </a:rPr>
              <a:t>el  grupo.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86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124262"/>
            <a:ext cx="12186639" cy="3732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4418" y="5218277"/>
            <a:ext cx="563118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42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Oración</a:t>
            </a:r>
            <a:r>
              <a:rPr sz="4800" b="1" spc="11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4800" b="1" spc="33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final</a:t>
            </a:r>
            <a:endParaRPr sz="480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06000" y="12700"/>
            <a:ext cx="2286000" cy="11847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06000" y="12700"/>
            <a:ext cx="2286000" cy="1897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459"/>
              </a:spcBef>
            </a:pPr>
            <a:endParaRPr sz="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359" y="861879"/>
            <a:ext cx="1074928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algn="ctr">
              <a:lnSpc>
                <a:spcPct val="100000"/>
              </a:lnSpc>
              <a:spcBef>
                <a:spcPts val="100"/>
              </a:spcBef>
            </a:pPr>
            <a:r>
              <a:rPr sz="4400" b="1" spc="38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Mirando </a:t>
            </a:r>
            <a:r>
              <a:rPr sz="4400" b="1" spc="32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hacia </a:t>
            </a:r>
            <a:r>
              <a:rPr sz="4400" b="1" spc="27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la </a:t>
            </a:r>
            <a:r>
              <a:rPr sz="4400" b="1" spc="365" dirty="0" err="1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próxima</a:t>
            </a:r>
            <a:r>
              <a:rPr sz="4400" b="1" spc="-3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4400" b="1" spc="315" dirty="0" err="1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sesión</a:t>
            </a:r>
            <a:endParaRPr sz="440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9319" y="2514892"/>
            <a:ext cx="9555480" cy="317298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5080">
              <a:lnSpc>
                <a:spcPct val="88200"/>
              </a:lnSpc>
              <a:spcBef>
                <a:spcPts val="70"/>
              </a:spcBef>
              <a:buClr>
                <a:srgbClr val="A62C52"/>
              </a:buClr>
              <a:buSzPct val="117460"/>
              <a:tabLst>
                <a:tab pos="754380" algn="l"/>
                <a:tab pos="755015" algn="l"/>
              </a:tabLst>
            </a:pPr>
            <a:r>
              <a:rPr lang="es-PE" sz="3150" spc="1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Tarea: Lectura </a:t>
            </a:r>
            <a:r>
              <a:rPr lang="es-PE" sz="3150" spc="14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y </a:t>
            </a:r>
            <a:r>
              <a:rPr lang="es-PE" sz="3150" spc="1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video (en </a:t>
            </a:r>
            <a:r>
              <a:rPr lang="es-PE" sz="3150" spc="11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el folleto)</a:t>
            </a:r>
            <a:r>
              <a:rPr lang="es-PE" sz="3150" spc="-28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lang="es-PE" sz="3150" spc="19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Preguntas:</a:t>
            </a:r>
            <a:endParaRPr lang="es-PE" sz="3150" dirty="0">
              <a:latin typeface="Avenir Next LT Pro" panose="020B0504020202020204" pitchFamily="34" charset="0"/>
              <a:cs typeface="Calibri"/>
            </a:endParaRPr>
          </a:p>
          <a:p>
            <a:pPr marL="12065" marR="5080">
              <a:lnSpc>
                <a:spcPct val="88200"/>
              </a:lnSpc>
              <a:spcBef>
                <a:spcPts val="70"/>
              </a:spcBef>
              <a:buClr>
                <a:srgbClr val="A62C52"/>
              </a:buClr>
              <a:buSzPct val="117460"/>
              <a:tabLst>
                <a:tab pos="754380" algn="l"/>
                <a:tab pos="755015" algn="l"/>
              </a:tabLst>
            </a:pPr>
            <a:endParaRPr lang="es-PE" sz="3150" spc="165" dirty="0">
              <a:solidFill>
                <a:srgbClr val="44131A"/>
              </a:solidFill>
              <a:latin typeface="Avenir Next LT Pro" panose="020B0504020202020204" pitchFamily="34" charset="0"/>
              <a:cs typeface="Calibri"/>
            </a:endParaRPr>
          </a:p>
          <a:p>
            <a:pPr marL="754380" marR="5080" indent="-742315">
              <a:lnSpc>
                <a:spcPct val="88200"/>
              </a:lnSpc>
              <a:spcBef>
                <a:spcPts val="70"/>
              </a:spcBef>
              <a:buClr>
                <a:srgbClr val="A62C52"/>
              </a:buClr>
              <a:buSzPct val="117460"/>
              <a:buAutoNum type="arabicPeriod"/>
              <a:tabLst>
                <a:tab pos="754380" algn="l"/>
                <a:tab pos="755015" algn="l"/>
              </a:tabLst>
            </a:pPr>
            <a:r>
              <a:rPr lang="es-PE" sz="3150" spc="1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¿Qué </a:t>
            </a:r>
            <a:r>
              <a:rPr lang="es-PE" sz="3150" spc="14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ejemplos </a:t>
            </a:r>
            <a:r>
              <a:rPr lang="es-PE" sz="3150" spc="15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de </a:t>
            </a:r>
            <a:r>
              <a:rPr lang="es-PE" sz="3150" spc="1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corresponsabilidad, </a:t>
            </a:r>
            <a:r>
              <a:rPr lang="es-PE" sz="3150" spc="14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gobierno </a:t>
            </a:r>
            <a:r>
              <a:rPr lang="es-PE" sz="3150" spc="14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compartido </a:t>
            </a:r>
            <a:r>
              <a:rPr lang="es-PE" sz="3150" spc="14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y </a:t>
            </a:r>
            <a:r>
              <a:rPr lang="es-PE" sz="3150" spc="14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escucha </a:t>
            </a:r>
            <a:r>
              <a:rPr lang="es-PE" sz="3150" spc="114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inclusiva </a:t>
            </a:r>
            <a:r>
              <a:rPr lang="es-PE" sz="3150" spc="14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has </a:t>
            </a:r>
            <a:r>
              <a:rPr lang="es-PE" sz="3150" spc="14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observado</a:t>
            </a:r>
            <a:r>
              <a:rPr lang="es-PE" sz="3150" spc="-2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lang="es-PE" sz="3150" spc="1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en </a:t>
            </a:r>
            <a:r>
              <a:rPr lang="es-PE" sz="3150" spc="10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la</a:t>
            </a:r>
            <a:r>
              <a:rPr lang="es-PE" sz="315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lang="es-PE" sz="3150" spc="114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iglesia?</a:t>
            </a:r>
            <a:endParaRPr lang="es-PE" sz="3150" dirty="0">
              <a:latin typeface="Avenir Next LT Pro" panose="020B0504020202020204" pitchFamily="34" charset="0"/>
              <a:cs typeface="Calibri"/>
            </a:endParaRPr>
          </a:p>
          <a:p>
            <a:pPr marL="754380" marR="2578100" indent="-742315">
              <a:lnSpc>
                <a:spcPct val="86900"/>
              </a:lnSpc>
              <a:spcBef>
                <a:spcPts val="825"/>
              </a:spcBef>
              <a:buClr>
                <a:srgbClr val="A62C52"/>
              </a:buClr>
              <a:buSzPct val="117460"/>
              <a:buAutoNum type="arabicPeriod"/>
              <a:tabLst>
                <a:tab pos="754380" algn="l"/>
                <a:tab pos="755015" algn="l"/>
              </a:tabLst>
            </a:pPr>
            <a:r>
              <a:rPr lang="es-PE" sz="3150" spc="1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¿Qué </a:t>
            </a:r>
            <a:r>
              <a:rPr lang="es-PE" sz="3150" spc="1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te </a:t>
            </a:r>
            <a:r>
              <a:rPr lang="es-PE" sz="3150" spc="12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gustaría </a:t>
            </a:r>
            <a:r>
              <a:rPr lang="es-PE" sz="3150" spc="14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aprender </a:t>
            </a:r>
            <a:r>
              <a:rPr lang="es-PE" sz="3150" spc="14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sobre</a:t>
            </a:r>
            <a:r>
              <a:rPr lang="es-PE" sz="3150" spc="-2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lang="es-PE" sz="3150" spc="10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la  </a:t>
            </a:r>
            <a:r>
              <a:rPr lang="es-PE" sz="3150" spc="125" dirty="0" err="1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sinodalidad</a:t>
            </a:r>
            <a:r>
              <a:rPr lang="es-PE" sz="3150" spc="12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?</a:t>
            </a:r>
            <a:endParaRPr lang="es-PE" sz="315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27053" y="3043377"/>
            <a:ext cx="661897" cy="254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601" y="1827051"/>
            <a:ext cx="5124988" cy="338977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1062990">
              <a:lnSpc>
                <a:spcPts val="4480"/>
              </a:lnSpc>
              <a:spcBef>
                <a:spcPts val="265"/>
              </a:spcBef>
            </a:pPr>
            <a:r>
              <a:rPr sz="3750" b="1" spc="254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Bienvenida </a:t>
            </a:r>
            <a:r>
              <a:rPr sz="3750" b="1" spc="2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y  </a:t>
            </a:r>
            <a:r>
              <a:rPr sz="3750" b="1" spc="24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presentacione</a:t>
            </a:r>
            <a:r>
              <a:rPr sz="3750" b="1" spc="22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</a:t>
            </a:r>
            <a:endParaRPr sz="3750" dirty="0">
              <a:latin typeface="Avenir Next LT Pro" panose="020B0504020202020204" pitchFamily="34" charset="0"/>
              <a:cs typeface="Calibri"/>
            </a:endParaRPr>
          </a:p>
          <a:p>
            <a:pPr marL="91440" marR="365125">
              <a:lnSpc>
                <a:spcPct val="109800"/>
              </a:lnSpc>
              <a:spcBef>
                <a:spcPts val="1670"/>
              </a:spcBef>
            </a:pPr>
            <a:r>
              <a:rPr sz="2000" spc="70" dirty="0">
                <a:latin typeface="Avenir Next LT Pro" panose="020B0504020202020204" pitchFamily="34" charset="0"/>
                <a:cs typeface="Calibri"/>
              </a:rPr>
              <a:t>Cada </a:t>
            </a:r>
            <a:r>
              <a:rPr sz="2000" spc="65" dirty="0">
                <a:latin typeface="Avenir Next LT Pro" panose="020B0504020202020204" pitchFamily="34" charset="0"/>
                <a:cs typeface="Calibri"/>
              </a:rPr>
              <a:t>persona </a:t>
            </a:r>
            <a:r>
              <a:rPr sz="2000" spc="60" dirty="0">
                <a:latin typeface="Avenir Next LT Pro" panose="020B0504020202020204" pitchFamily="34" charset="0"/>
                <a:cs typeface="Calibri"/>
              </a:rPr>
              <a:t>se presenta </a:t>
            </a:r>
            <a:r>
              <a:rPr sz="2000" spc="65" dirty="0">
                <a:latin typeface="Avenir Next LT Pro" panose="020B0504020202020204" pitchFamily="34" charset="0"/>
                <a:cs typeface="Calibri"/>
              </a:rPr>
              <a:t>y cuenta </a:t>
            </a:r>
            <a:r>
              <a:rPr sz="2000" spc="75" dirty="0">
                <a:latin typeface="Avenir Next LT Pro" panose="020B0504020202020204" pitchFamily="34" charset="0"/>
                <a:cs typeface="Calibri"/>
              </a:rPr>
              <a:t>qu</a:t>
            </a:r>
            <a:r>
              <a:rPr sz="2000" spc="75" dirty="0">
                <a:latin typeface="Avenir Next LT Pro" panose="020B0504020202020204" pitchFamily="34" charset="0"/>
                <a:cs typeface="Arial"/>
              </a:rPr>
              <a:t>é</a:t>
            </a:r>
            <a:r>
              <a:rPr sz="2000" spc="-245" dirty="0">
                <a:latin typeface="Avenir Next LT Pro" panose="020B0504020202020204" pitchFamily="34" charset="0"/>
                <a:cs typeface="Arial"/>
              </a:rPr>
              <a:t> </a:t>
            </a:r>
            <a:r>
              <a:rPr sz="2000" spc="50" dirty="0">
                <a:latin typeface="Avenir Next LT Pro" panose="020B0504020202020204" pitchFamily="34" charset="0"/>
                <a:cs typeface="Calibri"/>
              </a:rPr>
              <a:t>le </a:t>
            </a:r>
            <a:r>
              <a:rPr sz="2000" spc="65" dirty="0">
                <a:latin typeface="Avenir Next LT Pro" panose="020B0504020202020204" pitchFamily="34" charset="0"/>
                <a:cs typeface="Calibri"/>
              </a:rPr>
              <a:t>gusta  </a:t>
            </a:r>
            <a:r>
              <a:rPr sz="2000" spc="60" dirty="0">
                <a:latin typeface="Avenir Next LT Pro" panose="020B0504020202020204" pitchFamily="34" charset="0"/>
                <a:cs typeface="Calibri"/>
              </a:rPr>
              <a:t>hacer </a:t>
            </a:r>
            <a:r>
              <a:rPr sz="2000" spc="75" dirty="0">
                <a:latin typeface="Avenir Next LT Pro" panose="020B0504020202020204" pitchFamily="34" charset="0"/>
                <a:cs typeface="Calibri"/>
              </a:rPr>
              <a:t>en </a:t>
            </a:r>
            <a:r>
              <a:rPr sz="2000" spc="65" dirty="0">
                <a:latin typeface="Avenir Next LT Pro" panose="020B0504020202020204" pitchFamily="34" charset="0"/>
                <a:cs typeface="Calibri"/>
              </a:rPr>
              <a:t>su </a:t>
            </a:r>
            <a:r>
              <a:rPr sz="2000" spc="60" dirty="0">
                <a:latin typeface="Avenir Next LT Pro" panose="020B0504020202020204" pitchFamily="34" charset="0"/>
                <a:cs typeface="Calibri"/>
              </a:rPr>
              <a:t>d</a:t>
            </a:r>
            <a:r>
              <a:rPr sz="2000" spc="60" dirty="0">
                <a:latin typeface="Avenir Next LT Pro" panose="020B0504020202020204" pitchFamily="34" charset="0"/>
                <a:cs typeface="Arial"/>
              </a:rPr>
              <a:t>í</a:t>
            </a:r>
            <a:r>
              <a:rPr sz="2000" spc="60" dirty="0">
                <a:latin typeface="Avenir Next LT Pro" panose="020B0504020202020204" pitchFamily="34" charset="0"/>
                <a:cs typeface="Calibri"/>
              </a:rPr>
              <a:t>a</a:t>
            </a:r>
            <a:r>
              <a:rPr sz="2000" spc="-80" dirty="0">
                <a:latin typeface="Avenir Next LT Pro" panose="020B0504020202020204" pitchFamily="34" charset="0"/>
                <a:cs typeface="Calibri"/>
              </a:rPr>
              <a:t> </a:t>
            </a:r>
            <a:r>
              <a:rPr sz="2000" spc="45" dirty="0">
                <a:latin typeface="Avenir Next LT Pro" panose="020B0504020202020204" pitchFamily="34" charset="0"/>
                <a:cs typeface="Calibri"/>
              </a:rPr>
              <a:t>libre.</a:t>
            </a:r>
            <a:endParaRPr sz="2000" dirty="0">
              <a:latin typeface="Avenir Next LT Pro" panose="020B0504020202020204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Avenir Next LT Pro" panose="020B0504020202020204" pitchFamily="34" charset="0"/>
              <a:cs typeface="Calibri"/>
            </a:endParaRPr>
          </a:p>
          <a:p>
            <a:pPr marL="91440" marR="5080">
              <a:lnSpc>
                <a:spcPct val="109800"/>
              </a:lnSpc>
            </a:pPr>
            <a:r>
              <a:rPr sz="2000" spc="70" dirty="0">
                <a:latin typeface="Avenir Next LT Pro" panose="020B0504020202020204" pitchFamily="34" charset="0"/>
                <a:cs typeface="Calibri"/>
              </a:rPr>
              <a:t>Pediremos a </a:t>
            </a:r>
            <a:r>
              <a:rPr sz="2000" spc="60" dirty="0">
                <a:latin typeface="Avenir Next LT Pro" panose="020B0504020202020204" pitchFamily="34" charset="0"/>
                <a:cs typeface="Calibri"/>
              </a:rPr>
              <a:t>alguien </a:t>
            </a:r>
            <a:r>
              <a:rPr sz="2000" spc="75" dirty="0">
                <a:latin typeface="Avenir Next LT Pro" panose="020B0504020202020204" pitchFamily="34" charset="0"/>
                <a:cs typeface="Calibri"/>
              </a:rPr>
              <a:t>que </a:t>
            </a:r>
            <a:r>
              <a:rPr sz="2000" spc="70" dirty="0">
                <a:latin typeface="Avenir Next LT Pro" panose="020B0504020202020204" pitchFamily="34" charset="0"/>
                <a:cs typeface="Calibri"/>
              </a:rPr>
              <a:t>empiece </a:t>
            </a:r>
            <a:r>
              <a:rPr sz="2000" spc="50" dirty="0">
                <a:latin typeface="Avenir Next LT Pro" panose="020B0504020202020204" pitchFamily="34" charset="0"/>
                <a:cs typeface="Calibri"/>
              </a:rPr>
              <a:t>y, </a:t>
            </a:r>
            <a:r>
              <a:rPr sz="2000" spc="70" dirty="0">
                <a:latin typeface="Avenir Next LT Pro" panose="020B0504020202020204" pitchFamily="34" charset="0"/>
                <a:cs typeface="Calibri"/>
              </a:rPr>
              <a:t>a</a:t>
            </a:r>
            <a:r>
              <a:rPr sz="2000" spc="-210" dirty="0">
                <a:latin typeface="Avenir Next LT Pro" panose="020B0504020202020204" pitchFamily="34" charset="0"/>
                <a:cs typeface="Calibri"/>
              </a:rPr>
              <a:t> </a:t>
            </a:r>
            <a:r>
              <a:rPr sz="2000" spc="60" dirty="0">
                <a:latin typeface="Avenir Next LT Pro" panose="020B0504020202020204" pitchFamily="34" charset="0"/>
                <a:cs typeface="Calibri"/>
              </a:rPr>
              <a:t>continuaci</a:t>
            </a:r>
            <a:r>
              <a:rPr sz="2000" spc="60" dirty="0">
                <a:latin typeface="Avenir Next LT Pro" panose="020B0504020202020204" pitchFamily="34" charset="0"/>
                <a:cs typeface="Arial"/>
              </a:rPr>
              <a:t>ó</a:t>
            </a:r>
            <a:r>
              <a:rPr sz="2000" spc="60" dirty="0">
                <a:latin typeface="Avenir Next LT Pro" panose="020B0504020202020204" pitchFamily="34" charset="0"/>
                <a:cs typeface="Calibri"/>
              </a:rPr>
              <a:t>n,  invitaremos </a:t>
            </a:r>
            <a:r>
              <a:rPr sz="2000" spc="70" dirty="0">
                <a:latin typeface="Avenir Next LT Pro" panose="020B0504020202020204" pitchFamily="34" charset="0"/>
                <a:cs typeface="Calibri"/>
              </a:rPr>
              <a:t>a </a:t>
            </a:r>
            <a:r>
              <a:rPr sz="2000" spc="50" dirty="0">
                <a:latin typeface="Avenir Next LT Pro" panose="020B0504020202020204" pitchFamily="34" charset="0"/>
                <a:cs typeface="Calibri"/>
              </a:rPr>
              <a:t>la </a:t>
            </a:r>
            <a:r>
              <a:rPr sz="2000" spc="55" dirty="0">
                <a:latin typeface="Avenir Next LT Pro" panose="020B0504020202020204" pitchFamily="34" charset="0"/>
                <a:cs typeface="Calibri"/>
              </a:rPr>
              <a:t>siguiente </a:t>
            </a:r>
            <a:r>
              <a:rPr sz="2000" spc="65" dirty="0">
                <a:latin typeface="Avenir Next LT Pro" panose="020B0504020202020204" pitchFamily="34" charset="0"/>
                <a:cs typeface="Calibri"/>
              </a:rPr>
              <a:t>persona por su</a:t>
            </a:r>
            <a:r>
              <a:rPr sz="2000" spc="-130" dirty="0">
                <a:latin typeface="Avenir Next LT Pro" panose="020B0504020202020204" pitchFamily="34" charset="0"/>
                <a:cs typeface="Calibri"/>
              </a:rPr>
              <a:t> </a:t>
            </a:r>
            <a:r>
              <a:rPr sz="2000" spc="70" dirty="0">
                <a:latin typeface="Avenir Next LT Pro" panose="020B0504020202020204" pitchFamily="34" charset="0"/>
                <a:cs typeface="Calibri"/>
              </a:rPr>
              <a:t>nombre.</a:t>
            </a:r>
            <a:endParaRPr sz="200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27053" y="2945688"/>
            <a:ext cx="661897" cy="254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8DD339-7EB7-4176-88F5-536FE65B9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734" y="1827051"/>
            <a:ext cx="4817463" cy="32038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6685" y="1456081"/>
            <a:ext cx="5788661" cy="58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750" b="1" spc="409" dirty="0" err="1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Esquema</a:t>
            </a:r>
            <a:r>
              <a:rPr sz="3750" b="1" spc="409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3750" b="1" spc="39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de </a:t>
            </a:r>
            <a:r>
              <a:rPr sz="3750" b="1" spc="2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la</a:t>
            </a:r>
            <a:r>
              <a:rPr sz="3750" b="1" spc="-38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3750" b="1" spc="31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sesión</a:t>
            </a:r>
            <a:endParaRPr sz="375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799" y="2441366"/>
            <a:ext cx="6588000" cy="302647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buClr>
                <a:srgbClr val="A62C52"/>
              </a:buClr>
              <a:buSzPct val="120000"/>
              <a:buFont typeface="Arial"/>
              <a:buChar char="•"/>
              <a:tabLst>
                <a:tab pos="240029" algn="l"/>
                <a:tab pos="240665" algn="l"/>
              </a:tabLst>
            </a:pPr>
            <a:r>
              <a:rPr lang="es-PE" sz="2400" spc="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Bienvenida, presentaciones </a:t>
            </a:r>
            <a:r>
              <a:rPr lang="es-PE" sz="24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y</a:t>
            </a:r>
            <a:r>
              <a:rPr lang="es-PE" sz="2400" spc="-2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esquema de la sesión </a:t>
            </a:r>
            <a:endParaRPr lang="es-PE" sz="2400" dirty="0">
              <a:latin typeface="Avenir Next LT Pro" panose="020B0504020202020204" pitchFamily="34" charset="0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A62C52"/>
              </a:buClr>
              <a:buSzPct val="120000"/>
              <a:buFont typeface="Arial"/>
              <a:buChar char="•"/>
              <a:tabLst>
                <a:tab pos="240029" algn="l"/>
                <a:tab pos="240665" algn="l"/>
              </a:tabLst>
            </a:pPr>
            <a:r>
              <a:rPr lang="es-PE" sz="2400" spc="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Presentaci</a:t>
            </a:r>
            <a:r>
              <a:rPr lang="es-PE" sz="2400" spc="60" dirty="0">
                <a:solidFill>
                  <a:srgbClr val="44131A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ones de</a:t>
            </a:r>
            <a:r>
              <a:rPr lang="es-PE" sz="24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lang="es-PE" sz="2400" spc="5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las </a:t>
            </a:r>
            <a:r>
              <a:rPr lang="es-PE" sz="2400" spc="5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Escrituras </a:t>
            </a:r>
            <a:r>
              <a:rPr lang="es-PE" sz="24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y</a:t>
            </a:r>
            <a:r>
              <a:rPr lang="es-PE" sz="2400" spc="-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lang="es-PE" sz="24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resumen</a:t>
            </a:r>
            <a:endParaRPr lang="es-PE" sz="2400" dirty="0">
              <a:latin typeface="Avenir Next LT Pro" panose="020B0504020202020204" pitchFamily="34" charset="0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A62C52"/>
              </a:buClr>
              <a:buSzPct val="120000"/>
              <a:buFont typeface="Arial"/>
              <a:buChar char="•"/>
              <a:tabLst>
                <a:tab pos="240029" algn="l"/>
                <a:tab pos="240665" algn="l"/>
              </a:tabLst>
            </a:pPr>
            <a:r>
              <a:rPr lang="es-PE" sz="2400" spc="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Presentación: Introducción </a:t>
            </a:r>
            <a:r>
              <a:rPr lang="es-PE" sz="24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a </a:t>
            </a:r>
            <a:r>
              <a:rPr lang="es-PE" sz="2400" spc="4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la</a:t>
            </a:r>
            <a:r>
              <a:rPr lang="es-PE" sz="2400" spc="-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lang="es-PE" sz="2400" spc="50" dirty="0" err="1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sinodalidad</a:t>
            </a:r>
            <a:endParaRPr lang="es-PE" sz="2400" dirty="0">
              <a:latin typeface="Avenir Next LT Pro" panose="020B0504020202020204" pitchFamily="34" charset="0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A62C52"/>
              </a:buClr>
              <a:buSzPct val="120000"/>
              <a:buFont typeface="Arial"/>
              <a:buChar char="•"/>
              <a:tabLst>
                <a:tab pos="240029" algn="l"/>
                <a:tab pos="240665" algn="l"/>
              </a:tabLst>
            </a:pPr>
            <a:r>
              <a:rPr lang="es-PE" sz="24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T</a:t>
            </a:r>
            <a:r>
              <a:rPr lang="es-PE" sz="2400" spc="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rabajo en grupos peque</a:t>
            </a:r>
            <a:r>
              <a:rPr lang="es-PE" sz="2400" spc="60" dirty="0">
                <a:solidFill>
                  <a:srgbClr val="44131A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ños</a:t>
            </a:r>
            <a:endParaRPr lang="es-PE" sz="2400" dirty="0">
              <a:latin typeface="Avenir Next LT Pro" panose="020B0504020202020204" pitchFamily="34" charset="0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A62C52"/>
              </a:buClr>
              <a:buSzPct val="120000"/>
              <a:buFont typeface="Arial"/>
              <a:buChar char="•"/>
              <a:tabLst>
                <a:tab pos="240029" algn="l"/>
                <a:tab pos="240665" algn="l"/>
              </a:tabLst>
            </a:pPr>
            <a:r>
              <a:rPr lang="es-PE" sz="2400" spc="9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Di</a:t>
            </a:r>
            <a:r>
              <a:rPr lang="es-PE" sz="2400" spc="90" dirty="0">
                <a:solidFill>
                  <a:srgbClr val="44131A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/>
              </a:rPr>
              <a:t>álogo </a:t>
            </a:r>
            <a:r>
              <a:rPr lang="es-PE" sz="2400" spc="11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en el </a:t>
            </a:r>
            <a:r>
              <a:rPr lang="es-PE" sz="2400" spc="10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grupo</a:t>
            </a:r>
            <a:r>
              <a:rPr lang="es-PE" sz="2400" spc="-10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lang="es-PE" sz="2400" spc="10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grande</a:t>
            </a:r>
            <a:endParaRPr lang="es-PE" sz="2400" dirty="0">
              <a:latin typeface="Avenir Next LT Pro" panose="020B0504020202020204" pitchFamily="34" charset="0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A62C52"/>
              </a:buClr>
              <a:buSzPct val="120000"/>
              <a:buFont typeface="Arial"/>
              <a:buChar char="•"/>
              <a:tabLst>
                <a:tab pos="240029" algn="l"/>
                <a:tab pos="240665" algn="l"/>
              </a:tabLst>
            </a:pPr>
            <a:r>
              <a:rPr lang="es-PE" sz="2400" spc="9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Conclusión </a:t>
            </a:r>
            <a:r>
              <a:rPr lang="es-PE" sz="2400" spc="10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y </a:t>
            </a:r>
            <a:r>
              <a:rPr lang="es-PE" sz="2400" spc="8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oración</a:t>
            </a:r>
            <a:r>
              <a:rPr lang="es-PE" sz="2400" spc="-7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lang="es-PE" sz="2400" spc="7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final</a:t>
            </a:r>
            <a:endParaRPr lang="es-PE" sz="2400" dirty="0">
              <a:latin typeface="Avenir Next LT Pro" panose="020B0504020202020204" pitchFamily="34" charset="0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A62C52"/>
              </a:buClr>
              <a:buSzPct val="120000"/>
              <a:buFont typeface="Arial"/>
              <a:buChar char="•"/>
              <a:tabLst>
                <a:tab pos="240029" algn="l"/>
                <a:tab pos="240665" algn="l"/>
              </a:tabLst>
            </a:pPr>
            <a:r>
              <a:rPr lang="es-PE" sz="2400" spc="11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Mirando </a:t>
            </a:r>
            <a:r>
              <a:rPr lang="es-PE" sz="2400" spc="9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hacia </a:t>
            </a:r>
            <a:r>
              <a:rPr lang="es-PE" sz="2400" spc="7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la </a:t>
            </a:r>
            <a:r>
              <a:rPr lang="es-PE" sz="2400" spc="10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próxima</a:t>
            </a:r>
            <a:r>
              <a:rPr lang="es-PE" sz="2400" spc="-8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lang="es-PE" sz="2400" spc="8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sesión</a:t>
            </a:r>
            <a:endParaRPr lang="es-PE" sz="160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6730" y="1019556"/>
            <a:ext cx="3927392" cy="4818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27053" y="3029902"/>
            <a:ext cx="661897" cy="2548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305" y="902524"/>
            <a:ext cx="10132695" cy="4912242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3750" b="1" spc="240" dirty="0" err="1">
                <a:solidFill>
                  <a:srgbClr val="44131A"/>
                </a:solidFill>
                <a:latin typeface="Calibri"/>
                <a:cs typeface="Calibri"/>
              </a:rPr>
              <a:t>Presentaci</a:t>
            </a:r>
            <a:r>
              <a:rPr lang="en-US" sz="3750" b="1" spc="240" dirty="0" err="1">
                <a:solidFill>
                  <a:srgbClr val="4413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ones</a:t>
            </a:r>
            <a:r>
              <a:rPr sz="3750" b="1" spc="24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750" b="1" spc="290" dirty="0">
                <a:solidFill>
                  <a:srgbClr val="44131A"/>
                </a:solidFill>
                <a:latin typeface="Calibri"/>
                <a:cs typeface="Calibri"/>
              </a:rPr>
              <a:t>de </a:t>
            </a:r>
            <a:r>
              <a:rPr sz="3750" b="1" spc="210" dirty="0">
                <a:solidFill>
                  <a:srgbClr val="44131A"/>
                </a:solidFill>
                <a:latin typeface="Calibri"/>
                <a:cs typeface="Calibri"/>
              </a:rPr>
              <a:t>las</a:t>
            </a:r>
            <a:r>
              <a:rPr sz="3750" b="1" spc="-18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750" b="1" spc="225" dirty="0">
                <a:solidFill>
                  <a:srgbClr val="44131A"/>
                </a:solidFill>
                <a:latin typeface="Calibri"/>
                <a:cs typeface="Calibri"/>
              </a:rPr>
              <a:t>Escrituras</a:t>
            </a:r>
            <a:endParaRPr sz="3750" dirty="0">
              <a:latin typeface="Calibri"/>
              <a:cs typeface="Calibri"/>
            </a:endParaRPr>
          </a:p>
          <a:p>
            <a:pPr marL="67310" marR="5080">
              <a:lnSpc>
                <a:spcPct val="100000"/>
              </a:lnSpc>
              <a:spcBef>
                <a:spcPts val="384"/>
              </a:spcBef>
            </a:pP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Se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5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les</a:t>
            </a:r>
            <a:r>
              <a:rPr sz="1600" spc="4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5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invit</a:t>
            </a:r>
            <a:r>
              <a:rPr sz="1600" spc="55" dirty="0">
                <a:solidFill>
                  <a:srgbClr val="44131A"/>
                </a:solidFill>
                <a:latin typeface="Avenir Next LT Pro" panose="020B0504020202020204" pitchFamily="34" charset="0"/>
                <a:cs typeface="Arial"/>
              </a:rPr>
              <a:t>ó</a:t>
            </a:r>
            <a:r>
              <a:rPr sz="1600" spc="-40" dirty="0">
                <a:solidFill>
                  <a:srgbClr val="44131A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a</a:t>
            </a:r>
            <a:r>
              <a:rPr sz="1600" spc="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5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venir</a:t>
            </a:r>
            <a:r>
              <a:rPr sz="1600" spc="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hoy</a:t>
            </a:r>
            <a:r>
              <a:rPr sz="1600" spc="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con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7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un</a:t>
            </a:r>
            <a:r>
              <a:rPr sz="1600" spc="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breve</a:t>
            </a:r>
            <a:r>
              <a:rPr sz="1600" spc="4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pasaje</a:t>
            </a:r>
            <a:r>
              <a:rPr sz="1600" spc="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de</a:t>
            </a:r>
            <a:r>
              <a:rPr sz="1600" spc="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5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las</a:t>
            </a:r>
            <a:r>
              <a:rPr sz="1600" spc="4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5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Escrituras</a:t>
            </a:r>
            <a:r>
              <a:rPr sz="1600" spc="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de</a:t>
            </a:r>
            <a:r>
              <a:rPr sz="1600" spc="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cualquier</a:t>
            </a:r>
            <a:r>
              <a:rPr sz="1600" spc="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parte</a:t>
            </a:r>
            <a:r>
              <a:rPr sz="1600" spc="4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de</a:t>
            </a:r>
            <a:r>
              <a:rPr sz="1600" spc="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5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la</a:t>
            </a:r>
            <a:r>
              <a:rPr sz="1600" spc="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5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Biblia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(no</a:t>
            </a:r>
            <a:r>
              <a:rPr sz="1600" spc="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8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m</a:t>
            </a:r>
            <a:r>
              <a:rPr sz="1600" spc="85" dirty="0">
                <a:solidFill>
                  <a:srgbClr val="44131A"/>
                </a:solidFill>
                <a:latin typeface="Avenir Next LT Pro" panose="020B0504020202020204" pitchFamily="34" charset="0"/>
                <a:cs typeface="Arial"/>
              </a:rPr>
              <a:t>á</a:t>
            </a:r>
            <a:r>
              <a:rPr sz="1600" spc="8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</a:t>
            </a:r>
            <a:r>
              <a:rPr sz="1600" spc="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de</a:t>
            </a:r>
            <a:r>
              <a:rPr sz="1600" spc="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unas</a:t>
            </a:r>
            <a:r>
              <a:rPr sz="1600" spc="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pocas  </a:t>
            </a:r>
            <a:r>
              <a:rPr sz="1600" spc="5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frases)</a:t>
            </a:r>
            <a:r>
              <a:rPr sz="1600" spc="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7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que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se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relacione</a:t>
            </a:r>
            <a:r>
              <a:rPr sz="1600" spc="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con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5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el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lugar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7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en</a:t>
            </a:r>
            <a:r>
              <a:rPr sz="1600" spc="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5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el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7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que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se</a:t>
            </a:r>
            <a:r>
              <a:rPr sz="1600" spc="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encuentran</a:t>
            </a:r>
            <a:r>
              <a:rPr sz="1600" spc="2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7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en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su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camino</a:t>
            </a:r>
            <a:r>
              <a:rPr sz="1600" spc="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5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espiritual.</a:t>
            </a:r>
            <a:endParaRPr sz="1600" dirty="0">
              <a:latin typeface="Avenir Next LT Pro" panose="020B0504020202020204" pitchFamily="34" charset="0"/>
              <a:cs typeface="Calibri"/>
            </a:endParaRPr>
          </a:p>
          <a:p>
            <a:pPr>
              <a:lnSpc>
                <a:spcPct val="100000"/>
              </a:lnSpc>
            </a:pPr>
            <a:endParaRPr sz="1500" dirty="0">
              <a:latin typeface="Calibri"/>
              <a:cs typeface="Calibri"/>
            </a:endParaRPr>
          </a:p>
          <a:p>
            <a:pPr marL="64135" marR="5278120">
              <a:lnSpc>
                <a:spcPct val="100000"/>
              </a:lnSpc>
              <a:spcBef>
                <a:spcPts val="944"/>
              </a:spcBef>
            </a:pPr>
            <a:r>
              <a:rPr sz="1600" spc="7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Nos </a:t>
            </a:r>
            <a:r>
              <a:rPr sz="1600" spc="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dividiremos </a:t>
            </a:r>
            <a:r>
              <a:rPr sz="1600" spc="7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en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peque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Arial"/>
              </a:rPr>
              <a:t>ñ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os </a:t>
            </a: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grupos para</a:t>
            </a:r>
            <a:r>
              <a:rPr sz="1600" spc="-1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compartir  </a:t>
            </a:r>
            <a:r>
              <a:rPr sz="1600" spc="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nuestros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5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pasajes.</a:t>
            </a:r>
            <a:endParaRPr sz="1600" dirty="0">
              <a:latin typeface="Avenir Next LT Pro" panose="020B0504020202020204" pitchFamily="34" charset="0"/>
              <a:cs typeface="Calibri"/>
            </a:endParaRPr>
          </a:p>
          <a:p>
            <a:pPr marL="407670" indent="-343535">
              <a:lnSpc>
                <a:spcPct val="100000"/>
              </a:lnSpc>
              <a:spcBef>
                <a:spcPts val="575"/>
              </a:spcBef>
              <a:buClr>
                <a:srgbClr val="A62C52"/>
              </a:buClr>
              <a:buSzPct val="120000"/>
              <a:buAutoNum type="arabicPeriod"/>
              <a:tabLst>
                <a:tab pos="407034" algn="l"/>
                <a:tab pos="407670" algn="l"/>
              </a:tabLst>
            </a:pP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Lee </a:t>
            </a:r>
            <a:r>
              <a:rPr sz="1600" spc="5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el</a:t>
            </a:r>
            <a:r>
              <a:rPr sz="1600" spc="-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5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pasaje.</a:t>
            </a:r>
            <a:endParaRPr sz="1600" dirty="0">
              <a:latin typeface="Avenir Next LT Pro" panose="020B0504020202020204" pitchFamily="34" charset="0"/>
              <a:cs typeface="Calibri"/>
            </a:endParaRPr>
          </a:p>
          <a:p>
            <a:pPr marL="407034" marR="4340860" indent="-342900">
              <a:lnSpc>
                <a:spcPts val="1789"/>
              </a:lnSpc>
              <a:spcBef>
                <a:spcPts val="894"/>
              </a:spcBef>
              <a:buClr>
                <a:srgbClr val="A62C52"/>
              </a:buClr>
              <a:buSzPct val="120000"/>
              <a:buAutoNum type="arabicPeriod"/>
              <a:tabLst>
                <a:tab pos="407034" algn="l"/>
                <a:tab pos="407670" algn="l"/>
              </a:tabLst>
            </a:pP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Ofrece</a:t>
            </a:r>
            <a:r>
              <a:rPr sz="1600" spc="3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una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5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reflexión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de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dos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minutos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sobre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8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cómo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se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5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aplica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a  </a:t>
            </a:r>
            <a:r>
              <a:rPr sz="1600" spc="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tu</a:t>
            </a:r>
            <a:r>
              <a:rPr sz="1600" spc="2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5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vida.</a:t>
            </a:r>
            <a:endParaRPr sz="1600" dirty="0">
              <a:latin typeface="Avenir Next LT Pro" panose="020B0504020202020204" pitchFamily="34" charset="0"/>
              <a:cs typeface="Calibri"/>
            </a:endParaRPr>
          </a:p>
          <a:p>
            <a:pPr marL="407034" marR="4363085" indent="-342900">
              <a:lnSpc>
                <a:spcPts val="1789"/>
              </a:lnSpc>
              <a:spcBef>
                <a:spcPts val="905"/>
              </a:spcBef>
              <a:buClr>
                <a:srgbClr val="A62C52"/>
              </a:buClr>
              <a:buSzPct val="120000"/>
              <a:buAutoNum type="arabicPeriod"/>
              <a:tabLst>
                <a:tab pos="407034" algn="l"/>
                <a:tab pos="407670" algn="l"/>
              </a:tabLst>
            </a:pP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Escucha </a:t>
            </a:r>
            <a:r>
              <a:rPr sz="1600" spc="5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sin </a:t>
            </a:r>
            <a:r>
              <a:rPr sz="1600" spc="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hacer </a:t>
            </a: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comentarios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a </a:t>
            </a:r>
            <a:r>
              <a:rPr sz="1600" spc="5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los </a:t>
            </a:r>
            <a:r>
              <a:rPr sz="1600" spc="7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demás miembros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de</a:t>
            </a:r>
            <a:r>
              <a:rPr sz="1600" spc="-21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tu  grupo.</a:t>
            </a:r>
            <a:endParaRPr sz="1600" dirty="0">
              <a:latin typeface="Avenir Next LT Pro" panose="020B0504020202020204" pitchFamily="34" charset="0"/>
              <a:cs typeface="Calibri"/>
            </a:endParaRPr>
          </a:p>
          <a:p>
            <a:pPr marL="407034" marR="4669790" indent="-342900">
              <a:lnSpc>
                <a:spcPts val="1789"/>
              </a:lnSpc>
              <a:spcBef>
                <a:spcPts val="905"/>
              </a:spcBef>
              <a:buClr>
                <a:srgbClr val="A62C52"/>
              </a:buClr>
              <a:buSzPct val="120000"/>
              <a:buAutoNum type="arabicPeriod"/>
              <a:tabLst>
                <a:tab pos="407034" algn="l"/>
                <a:tab pos="407670" algn="l"/>
              </a:tabLst>
            </a:pPr>
            <a:r>
              <a:rPr sz="1600" spc="70" dirty="0" err="1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Ha</a:t>
            </a:r>
            <a:r>
              <a:rPr lang="en-US" sz="1600" spc="70" dirty="0" err="1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br</a:t>
            </a:r>
            <a:r>
              <a:rPr lang="en-US" sz="1600" spc="70" dirty="0" err="1">
                <a:solidFill>
                  <a:srgbClr val="4413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1600" spc="70" dirty="0">
                <a:solidFill>
                  <a:srgbClr val="4413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una </a:t>
            </a: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pausa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de </a:t>
            </a:r>
            <a:r>
              <a:rPr sz="1600" spc="7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30 </a:t>
            </a: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segundos después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de </a:t>
            </a:r>
            <a:r>
              <a:rPr sz="1600" spc="7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que </a:t>
            </a:r>
            <a:r>
              <a:rPr lang="en-US" sz="1600" spc="70" dirty="0" err="1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todas</a:t>
            </a:r>
            <a:r>
              <a:rPr lang="en-US"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las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persona</a:t>
            </a:r>
            <a:r>
              <a:rPr lang="en-US"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</a:t>
            </a:r>
            <a:r>
              <a:rPr sz="1600" spc="2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5" dirty="0" err="1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haya</a:t>
            </a:r>
            <a:r>
              <a:rPr lang="en-US" sz="1600" spc="65" dirty="0" err="1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n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compartido</a:t>
            </a:r>
            <a:r>
              <a:rPr sz="1600" spc="2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su</a:t>
            </a:r>
            <a:r>
              <a:rPr sz="1600" spc="2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5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reflexión</a:t>
            </a:r>
            <a:r>
              <a:rPr sz="1600" spc="2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para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pensar</a:t>
            </a:r>
            <a:r>
              <a:rPr sz="1600" spc="3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7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en</a:t>
            </a:r>
            <a:r>
              <a:rPr sz="1600" spc="2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5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lo  </a:t>
            </a:r>
            <a:r>
              <a:rPr sz="1600" spc="7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que </a:t>
            </a: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has</a:t>
            </a:r>
            <a:r>
              <a:rPr sz="1600" spc="-1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escuchado.</a:t>
            </a:r>
            <a:endParaRPr sz="1600" dirty="0">
              <a:latin typeface="Avenir Next LT Pro" panose="020B0504020202020204" pitchFamily="34" charset="0"/>
              <a:cs typeface="Calibri"/>
            </a:endParaRPr>
          </a:p>
          <a:p>
            <a:pPr marL="407034" marR="4588510" indent="-342900">
              <a:lnSpc>
                <a:spcPts val="1789"/>
              </a:lnSpc>
              <a:spcBef>
                <a:spcPts val="905"/>
              </a:spcBef>
              <a:buClr>
                <a:srgbClr val="A62C52"/>
              </a:buClr>
              <a:buSzPct val="120000"/>
              <a:buAutoNum type="arabicPeriod"/>
              <a:tabLst>
                <a:tab pos="407034" algn="l"/>
                <a:tab pos="407670" algn="l"/>
              </a:tabLst>
            </a:pP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Después de </a:t>
            </a:r>
            <a:r>
              <a:rPr sz="1600" spc="5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la </a:t>
            </a:r>
            <a:r>
              <a:rPr sz="1600" spc="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pausa,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cada </a:t>
            </a: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persona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comparte unas</a:t>
            </a:r>
            <a:r>
              <a:rPr sz="1600" spc="-21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6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pocas  </a:t>
            </a:r>
            <a:r>
              <a:rPr sz="1600" spc="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palabras </a:t>
            </a:r>
            <a:r>
              <a:rPr sz="1600" spc="7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en </a:t>
            </a:r>
            <a:r>
              <a:rPr sz="1600" spc="6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respuesta </a:t>
            </a:r>
            <a:r>
              <a:rPr sz="1600" spc="7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a </a:t>
            </a:r>
            <a:r>
              <a:rPr sz="1600" spc="5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la</a:t>
            </a:r>
            <a:r>
              <a:rPr sz="1600" spc="-114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1600" spc="5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reflexión</a:t>
            </a:r>
            <a:r>
              <a:rPr sz="1500" spc="55" dirty="0">
                <a:solidFill>
                  <a:srgbClr val="44131A"/>
                </a:solidFill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27053" y="2951860"/>
            <a:ext cx="661897" cy="254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7600" y="2590800"/>
            <a:ext cx="4022131" cy="2909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727" y="947919"/>
            <a:ext cx="10537825" cy="58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50" b="1" spc="25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Presentaciones </a:t>
            </a:r>
            <a:r>
              <a:rPr sz="3750" b="1" spc="29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de </a:t>
            </a:r>
            <a:r>
              <a:rPr sz="3750" b="1" spc="21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las </a:t>
            </a:r>
            <a:r>
              <a:rPr sz="3750" b="1" spc="22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Escrituras:</a:t>
            </a:r>
            <a:r>
              <a:rPr sz="3750" b="1" spc="-30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3750" b="1" spc="-4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resumen</a:t>
            </a:r>
            <a:endParaRPr sz="375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6773" y="2696753"/>
            <a:ext cx="5661025" cy="265784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7009"/>
              </a:lnSpc>
              <a:spcBef>
                <a:spcPts val="140"/>
              </a:spcBef>
            </a:pPr>
            <a:r>
              <a:rPr sz="5400" b="1" spc="340" dirty="0">
                <a:solidFill>
                  <a:srgbClr val="44131A"/>
                </a:solidFill>
                <a:latin typeface="Avenir Next LT Pro" panose="020B0504020202020204" pitchFamily="34" charset="0"/>
                <a:cs typeface="Arial"/>
              </a:rPr>
              <a:t>¿</a:t>
            </a:r>
            <a:r>
              <a:rPr sz="5400" b="1" spc="34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C</a:t>
            </a:r>
            <a:r>
              <a:rPr sz="5400" b="1" spc="340" dirty="0">
                <a:solidFill>
                  <a:srgbClr val="44131A"/>
                </a:solidFill>
                <a:latin typeface="Avenir Next LT Pro" panose="020B0504020202020204" pitchFamily="34" charset="0"/>
                <a:cs typeface="Arial"/>
              </a:rPr>
              <a:t>ó</a:t>
            </a:r>
            <a:r>
              <a:rPr sz="5400" b="1" spc="34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mo </a:t>
            </a:r>
            <a:r>
              <a:rPr sz="5400" b="1" spc="25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fue</a:t>
            </a:r>
            <a:r>
              <a:rPr sz="5400" b="1" spc="-19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5400" b="1" spc="24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esta  </a:t>
            </a:r>
            <a:r>
              <a:rPr sz="5400" b="1" spc="229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experiencia  </a:t>
            </a:r>
            <a:r>
              <a:rPr sz="5400" b="1" spc="254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para</a:t>
            </a:r>
            <a:r>
              <a:rPr sz="5400" b="1" spc="12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5400" b="1" spc="19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ti?</a:t>
            </a:r>
            <a:endParaRPr sz="5400" b="1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27053" y="3043377"/>
            <a:ext cx="661897" cy="254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86866" y="2459647"/>
            <a:ext cx="4173029" cy="31320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15" y="0"/>
            <a:ext cx="12157075" cy="6848475"/>
          </a:xfrm>
          <a:custGeom>
            <a:avLst/>
            <a:gdLst/>
            <a:ahLst/>
            <a:cxnLst/>
            <a:rect l="l" t="t" r="r" b="b"/>
            <a:pathLst>
              <a:path w="12157075" h="6848475">
                <a:moveTo>
                  <a:pt x="12156897" y="0"/>
                </a:moveTo>
                <a:lnTo>
                  <a:pt x="0" y="0"/>
                </a:lnTo>
                <a:lnTo>
                  <a:pt x="0" y="6848475"/>
                </a:lnTo>
                <a:lnTo>
                  <a:pt x="12156897" y="6848475"/>
                </a:lnTo>
                <a:lnTo>
                  <a:pt x="12156897" y="0"/>
                </a:lnTo>
                <a:close/>
              </a:path>
            </a:pathLst>
          </a:custGeom>
          <a:solidFill>
            <a:srgbClr val="F1EBEA">
              <a:alpha val="6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115" y="0"/>
            <a:ext cx="12157075" cy="6848475"/>
          </a:xfrm>
          <a:custGeom>
            <a:avLst/>
            <a:gdLst/>
            <a:ahLst/>
            <a:cxnLst/>
            <a:rect l="l" t="t" r="r" b="b"/>
            <a:pathLst>
              <a:path w="12157075" h="6848475">
                <a:moveTo>
                  <a:pt x="12156884" y="6848475"/>
                </a:moveTo>
                <a:lnTo>
                  <a:pt x="0" y="6848475"/>
                </a:lnTo>
                <a:lnTo>
                  <a:pt x="0" y="0"/>
                </a:lnTo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44200" y="0"/>
            <a:ext cx="1447799" cy="1535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048012"/>
            <a:ext cx="640486" cy="2548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390" y="1043450"/>
            <a:ext cx="10172600" cy="4009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0390" y="5125286"/>
            <a:ext cx="10332313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215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Presentación: </a:t>
            </a:r>
            <a:r>
              <a:rPr sz="3400" b="1" spc="22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Introducción </a:t>
            </a:r>
            <a:r>
              <a:rPr sz="3400" b="1" spc="25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a </a:t>
            </a:r>
            <a:r>
              <a:rPr sz="3400" b="1" spc="18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la</a:t>
            </a:r>
            <a:r>
              <a:rPr sz="3400" b="1" spc="-21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3400" b="1" spc="210" dirty="0">
                <a:solidFill>
                  <a:srgbClr val="44131A"/>
                </a:solidFill>
                <a:latin typeface="Avenir Next LT Pro" panose="020B0504020202020204" pitchFamily="34" charset="0"/>
                <a:cs typeface="Calibri"/>
              </a:rPr>
              <a:t>sinodalidad</a:t>
            </a:r>
            <a:endParaRPr sz="3400" dirty="0"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25050" y="52362"/>
            <a:ext cx="2203450" cy="14940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850" spc="-5" dirty="0">
                <a:latin typeface="Arial"/>
                <a:cs typeface="Arial"/>
              </a:rPr>
              <a:t>.</a:t>
            </a:r>
            <a:endParaRPr sz="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6FCE5D5-7FAD-E18B-52C8-D99F3240031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158610"/>
              </p:ext>
            </p:extLst>
          </p:nvPr>
        </p:nvGraphicFramePr>
        <p:xfrm>
          <a:off x="-337535" y="1476166"/>
          <a:ext cx="11353800" cy="4269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2D93E-7A7B-E41D-49D2-3CC35603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DD789-552F-0549-0A6D-F769D353E98E}"/>
              </a:ext>
            </a:extLst>
          </p:cNvPr>
          <p:cNvSpPr txBox="1"/>
          <p:nvPr/>
        </p:nvSpPr>
        <p:spPr>
          <a:xfrm>
            <a:off x="10040082" y="3613636"/>
            <a:ext cx="1830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enir Next LT Pro" panose="020B0504020202020204" pitchFamily="34" charset="0"/>
              </a:rPr>
              <a:t>Reino</a:t>
            </a:r>
            <a:endParaRPr lang="en-US" sz="3200" dirty="0">
              <a:latin typeface="Avenir Next LT Pro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5B3E0-1E7D-3E4D-694F-82C21921749E}"/>
              </a:ext>
            </a:extLst>
          </p:cNvPr>
          <p:cNvSpPr txBox="1"/>
          <p:nvPr/>
        </p:nvSpPr>
        <p:spPr>
          <a:xfrm>
            <a:off x="953313" y="1581658"/>
            <a:ext cx="3768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enir Next LT Pro" panose="020B0504020202020204" pitchFamily="34" charset="0"/>
              </a:rPr>
              <a:t>encontrar</a:t>
            </a:r>
            <a:endParaRPr lang="en-US" sz="3200" dirty="0">
              <a:latin typeface="Avenir Next LT Pro" panose="020B05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CB7A5A-545C-C570-E1A6-3C180D99CE4E}"/>
              </a:ext>
            </a:extLst>
          </p:cNvPr>
          <p:cNvSpPr txBox="1"/>
          <p:nvPr/>
        </p:nvSpPr>
        <p:spPr>
          <a:xfrm>
            <a:off x="953313" y="3026128"/>
            <a:ext cx="3768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enir Next LT Pro" panose="020B0504020202020204" pitchFamily="34" charset="0"/>
              </a:rPr>
              <a:t>escuchar</a:t>
            </a:r>
            <a:endParaRPr lang="en-US" sz="3200" dirty="0"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40167D-7595-9187-8B77-9D2E31D5B37A}"/>
              </a:ext>
            </a:extLst>
          </p:cNvPr>
          <p:cNvSpPr txBox="1"/>
          <p:nvPr/>
        </p:nvSpPr>
        <p:spPr>
          <a:xfrm>
            <a:off x="953313" y="4480872"/>
            <a:ext cx="3768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enir Next LT Pro" panose="020B0504020202020204" pitchFamily="34" charset="0"/>
              </a:rPr>
              <a:t>discernir</a:t>
            </a:r>
            <a:endParaRPr lang="en-US" sz="3200" dirty="0">
              <a:latin typeface="Avenir Next LT Pro" panose="020B0504020202020204" pitchFamily="34" charset="0"/>
            </a:endParaRPr>
          </a:p>
        </p:txBody>
      </p:sp>
      <p:pic>
        <p:nvPicPr>
          <p:cNvPr id="18" name="Graphic 17" descr="Dove with solid fill">
            <a:extLst>
              <a:ext uri="{FF2B5EF4-FFF2-40B4-BE49-F238E27FC236}">
                <a16:creationId xmlns:a16="http://schemas.microsoft.com/office/drawing/2014/main" id="{7FCDE8B8-B9E3-6F79-D2DB-99066A50C9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6403" y="1476166"/>
            <a:ext cx="2239446" cy="223944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F5DD009-AFEF-7A60-176E-29048EE9D709}"/>
              </a:ext>
            </a:extLst>
          </p:cNvPr>
          <p:cNvSpPr/>
          <p:nvPr/>
        </p:nvSpPr>
        <p:spPr>
          <a:xfrm>
            <a:off x="2201328" y="334508"/>
            <a:ext cx="7497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venir Next LT Pro" panose="020B0504020202020204" pitchFamily="34" charset="0"/>
              </a:rPr>
              <a:t>s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venir Next LT Pro" panose="020B0504020202020204" pitchFamily="34" charset="0"/>
              </a:rPr>
              <a:t>Sinodalidad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venir Next LT Pro" panose="020B05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2237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41B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8" cy="139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9144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" y="914400"/>
                </a:lnTo>
                <a:lnTo>
                  <a:pt x="914400" y="0"/>
                </a:lnTo>
                <a:close/>
              </a:path>
            </a:pathLst>
          </a:custGeom>
          <a:solidFill>
            <a:srgbClr val="DC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77600" y="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9144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" y="914400"/>
                </a:lnTo>
                <a:lnTo>
                  <a:pt x="914400" y="0"/>
                </a:lnTo>
                <a:close/>
              </a:path>
            </a:pathLst>
          </a:custGeom>
          <a:solidFill>
            <a:srgbClr val="DC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662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19050">
            <a:solidFill>
              <a:srgbClr val="5646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42168" y="0"/>
            <a:ext cx="4635418" cy="6857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24000" y="1063607"/>
            <a:ext cx="4815839" cy="4730782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102235">
              <a:lnSpc>
                <a:spcPts val="4060"/>
              </a:lnSpc>
              <a:spcBef>
                <a:spcPts val="250"/>
              </a:spcBef>
            </a:pPr>
            <a:r>
              <a:rPr lang="en-US" sz="3500" b="1" spc="25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“</a:t>
            </a:r>
            <a:r>
              <a:rPr sz="3500" b="1" spc="250" dirty="0" err="1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Caminar</a:t>
            </a:r>
            <a:r>
              <a:rPr sz="3500" b="1" spc="25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3500" b="1" spc="21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juntos </a:t>
            </a:r>
            <a:r>
              <a:rPr sz="3500" b="1" spc="22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es</a:t>
            </a:r>
            <a:r>
              <a:rPr sz="3500" b="1" spc="2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3500" b="1" spc="18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la </a:t>
            </a:r>
            <a:r>
              <a:rPr sz="3500" b="1" spc="25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forma </a:t>
            </a:r>
            <a:r>
              <a:rPr sz="3500" b="1" spc="204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constitutiva</a:t>
            </a:r>
            <a:r>
              <a:rPr sz="3500" b="1" spc="11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3500" b="1" spc="26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de </a:t>
            </a:r>
            <a:r>
              <a:rPr sz="3500" b="1" spc="18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la</a:t>
            </a:r>
            <a:r>
              <a:rPr sz="3500" b="1" spc="10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3500" b="1" spc="18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Iglesia</a:t>
            </a:r>
            <a:endParaRPr sz="3500" dirty="0">
              <a:latin typeface="Avenir Next LT Pro" panose="020B0504020202020204" pitchFamily="34" charset="0"/>
              <a:cs typeface="Calibri"/>
            </a:endParaRPr>
          </a:p>
          <a:p>
            <a:pPr marL="12700" marR="5080">
              <a:lnSpc>
                <a:spcPts val="4060"/>
              </a:lnSpc>
              <a:spcBef>
                <a:spcPts val="50"/>
              </a:spcBef>
            </a:pPr>
            <a:r>
              <a:rPr sz="3500" b="1" spc="17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... </a:t>
            </a:r>
            <a:r>
              <a:rPr sz="3500" b="1" spc="29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solo </a:t>
            </a:r>
            <a:r>
              <a:rPr sz="3500" b="1" spc="254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así </a:t>
            </a:r>
            <a:r>
              <a:rPr sz="3500" b="1" spc="26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podremos  </a:t>
            </a:r>
            <a:r>
              <a:rPr sz="3500" b="1" spc="24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abordar </a:t>
            </a:r>
            <a:r>
              <a:rPr sz="3500" b="1" spc="18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la </a:t>
            </a:r>
            <a:r>
              <a:rPr sz="3500" b="1" spc="310" dirty="0" err="1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complejidad</a:t>
            </a:r>
            <a:r>
              <a:rPr sz="3500" b="1" spc="31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3500" b="1" spc="35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de</a:t>
            </a:r>
            <a:r>
              <a:rPr sz="3500" b="1" spc="-4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3500" b="1" spc="290" dirty="0" err="1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est</a:t>
            </a:r>
            <a:r>
              <a:rPr lang="en-US" sz="3500" b="1" spc="290" dirty="0" err="1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e</a:t>
            </a:r>
            <a:r>
              <a:rPr sz="3500" b="1" spc="29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3500" b="1" spc="305" dirty="0" err="1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tiempo</a:t>
            </a:r>
            <a:r>
              <a:rPr lang="en-US" sz="3500" b="1" spc="30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"</a:t>
            </a:r>
            <a:r>
              <a:rPr sz="3500" b="1" spc="30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.</a:t>
            </a:r>
            <a:endParaRPr sz="3500" dirty="0">
              <a:latin typeface="Avenir Next LT Pro" panose="020B0504020202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700" b="1" spc="18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-Papa </a:t>
            </a:r>
            <a:r>
              <a:rPr sz="2700" b="1" spc="17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Francisco</a:t>
            </a:r>
            <a:r>
              <a:rPr sz="2700" b="1" spc="-1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2700" b="1" spc="17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(2017)</a:t>
            </a:r>
            <a:endParaRPr sz="2700" dirty="0">
              <a:latin typeface="Avenir Next LT Pro" panose="020B0504020202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41B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8" cy="139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9144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" y="914400"/>
                </a:lnTo>
                <a:lnTo>
                  <a:pt x="914400" y="0"/>
                </a:lnTo>
                <a:close/>
              </a:path>
            </a:pathLst>
          </a:custGeom>
          <a:solidFill>
            <a:srgbClr val="DC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662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19050">
            <a:solidFill>
              <a:srgbClr val="E9E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77600" y="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9144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" y="914400"/>
                </a:lnTo>
                <a:lnTo>
                  <a:pt x="914400" y="0"/>
                </a:lnTo>
                <a:close/>
              </a:path>
            </a:pathLst>
          </a:custGeom>
          <a:solidFill>
            <a:srgbClr val="DC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82284" y="690517"/>
            <a:ext cx="4784378" cy="5249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95730" y="1823745"/>
            <a:ext cx="4511040" cy="4227439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marR="5080">
              <a:lnSpc>
                <a:spcPts val="5530"/>
              </a:lnSpc>
              <a:spcBef>
                <a:spcPts val="825"/>
              </a:spcBef>
            </a:pPr>
            <a:r>
              <a:rPr sz="5400" b="1" spc="26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«Queremos</a:t>
            </a:r>
            <a:r>
              <a:rPr sz="5400" b="1" spc="7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5400" b="1" spc="204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ser </a:t>
            </a:r>
            <a:r>
              <a:rPr sz="5400" b="1" spc="26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una </a:t>
            </a:r>
            <a:r>
              <a:rPr sz="5400" b="1" spc="18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Iglesia  </a:t>
            </a:r>
            <a:r>
              <a:rPr sz="5400" b="1" spc="204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sinodal».</a:t>
            </a:r>
            <a:endParaRPr sz="5400" b="1" dirty="0">
              <a:latin typeface="Avenir Next LT Pro" panose="020B0504020202020204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8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b="1" spc="185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-Papa </a:t>
            </a:r>
            <a:r>
              <a:rPr sz="3600" b="1" spc="20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Le</a:t>
            </a:r>
            <a:r>
              <a:rPr sz="3600" b="1" spc="200" dirty="0">
                <a:solidFill>
                  <a:srgbClr val="FFFFFF"/>
                </a:solidFill>
                <a:latin typeface="Avenir Next LT Pro" panose="020B0504020202020204" pitchFamily="34" charset="0"/>
                <a:cs typeface="Arial"/>
              </a:rPr>
              <a:t>ó</a:t>
            </a:r>
            <a:r>
              <a:rPr sz="3600" b="1" spc="20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n</a:t>
            </a:r>
            <a:r>
              <a:rPr sz="3600" b="1" spc="-4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 </a:t>
            </a:r>
            <a:r>
              <a:rPr sz="3600" b="1" spc="170" dirty="0">
                <a:solidFill>
                  <a:srgbClr val="FFFFFF"/>
                </a:solidFill>
                <a:latin typeface="Avenir Next LT Pro" panose="020B0504020202020204" pitchFamily="34" charset="0"/>
                <a:cs typeface="Calibri"/>
              </a:rPr>
              <a:t>(2025)</a:t>
            </a:r>
            <a:endParaRPr sz="3600" b="1" dirty="0">
              <a:latin typeface="Avenir Next LT Pro" panose="020B0504020202020204" pitchFamily="34" charset="0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1F3B71638CD042BEC7A1ED0E0FD4F0" ma:contentTypeVersion="14" ma:contentTypeDescription="Create a new document." ma:contentTypeScope="" ma:versionID="70cef414f997c88d83b7b12a8acbd51d">
  <xsd:schema xmlns:xsd="http://www.w3.org/2001/XMLSchema" xmlns:xs="http://www.w3.org/2001/XMLSchema" xmlns:p="http://schemas.microsoft.com/office/2006/metadata/properties" xmlns:ns2="a1432372-4e4d-4c4e-a1a0-61c90ff19cb0" xmlns:ns3="705d9b7a-f551-4617-a4e1-ffaf9836f7dc" targetNamespace="http://schemas.microsoft.com/office/2006/metadata/properties" ma:root="true" ma:fieldsID="5b8a9dcc893ee816f61fc85dabfe9dbb" ns2:_="" ns3:_="">
    <xsd:import namespace="a1432372-4e4d-4c4e-a1a0-61c90ff19cb0"/>
    <xsd:import namespace="705d9b7a-f551-4617-a4e1-ffaf9836f7d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32372-4e4d-4c4e-a1a0-61c90ff19cb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1c29fe90-60ee-4f29-ac84-ef055a5604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d9b7a-f551-4617-a4e1-ffaf9836f7d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f8ec191-6bb0-4bc7-b8b1-c0f10c7ad09c}" ma:internalName="TaxCatchAll" ma:showField="CatchAllData" ma:web="705d9b7a-f551-4617-a4e1-ffaf9836f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5d9b7a-f551-4617-a4e1-ffaf9836f7dc" xsi:nil="true"/>
    <lcf76f155ced4ddcb4097134ff3c332f xmlns="a1432372-4e4d-4c4e-a1a0-61c90ff19c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A8A489-8123-4862-A2F7-2BBA657D14AC}"/>
</file>

<file path=customXml/itemProps2.xml><?xml version="1.0" encoding="utf-8"?>
<ds:datastoreItem xmlns:ds="http://schemas.openxmlformats.org/officeDocument/2006/customXml" ds:itemID="{C4E6E950-41A9-4CC4-9DE9-67CDA77AB352}"/>
</file>

<file path=customXml/itemProps3.xml><?xml version="1.0" encoding="utf-8"?>
<ds:datastoreItem xmlns:ds="http://schemas.openxmlformats.org/officeDocument/2006/customXml" ds:itemID="{0819219D-F43A-446A-931D-5BFC7F68222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1800</Words>
  <Application>Microsoft Office PowerPoint</Application>
  <PresentationFormat>Widescreen</PresentationFormat>
  <Paragraphs>231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Avenir Next LT Pro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“La sinodalidad se aprende al vivirla”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Francois</dc:creator>
  <cp:keywords>, docId:91D00812826FA2D15AB0E208B552886D</cp:keywords>
  <cp:lastModifiedBy>Suzanne Delaney</cp:lastModifiedBy>
  <cp:revision>18</cp:revision>
  <dcterms:created xsi:type="dcterms:W3CDTF">2026-01-10T19:49:01Z</dcterms:created>
  <dcterms:modified xsi:type="dcterms:W3CDTF">2026-03-19T14:12:39Z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2025-10-13T00:00:00Z</vt:filetime>
  </property>
  <property fmtid="{D5CDD505-2E9C-101B-9397-08002B2CF9AE}" pid="3" name="Creator">
    <vt:lpwstr>Microsoft Office Word</vt:lpwstr>
  </property>
  <property fmtid="{D5CDD505-2E9C-101B-9397-08002B2CF9AE}" pid="4" name="LastSaved">
    <vt:filetime>2026-01-10T00:00:00Z</vt:filetime>
  </property>
  <property fmtid="{D5CDD505-2E9C-101B-9397-08002B2CF9AE}" pid="5" name="ContentTypeId">
    <vt:lpwstr>0x0101003F1F3B71638CD042BEC7A1ED0E0FD4F0</vt:lpwstr>
  </property>
</Properties>
</file>