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5.xml" ContentType="application/vnd.ms-office.drawingml.diagramDrawing+xml"/>
  <Override PartName="/ppt/diagrams/drawing6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4"/>
  </p:notesMasterIdLst>
  <p:sldIdLst>
    <p:sldId id="256" r:id="rId2"/>
    <p:sldId id="260" r:id="rId3"/>
    <p:sldId id="261" r:id="rId4"/>
    <p:sldId id="336" r:id="rId5"/>
    <p:sldId id="361" r:id="rId6"/>
    <p:sldId id="362" r:id="rId7"/>
    <p:sldId id="363" r:id="rId8"/>
    <p:sldId id="364" r:id="rId9"/>
    <p:sldId id="365" r:id="rId10"/>
    <p:sldId id="366" r:id="rId11"/>
    <p:sldId id="349" r:id="rId12"/>
    <p:sldId id="367" r:id="rId13"/>
    <p:sldId id="368" r:id="rId14"/>
    <p:sldId id="369" r:id="rId15"/>
    <p:sldId id="370" r:id="rId16"/>
    <p:sldId id="343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46" r:id="rId31"/>
    <p:sldId id="334" r:id="rId32"/>
    <p:sldId id="33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EBF6FD"/>
    <a:srgbClr val="6E3C01"/>
    <a:srgbClr val="7A4301"/>
    <a:srgbClr val="945200"/>
    <a:srgbClr val="4C261B"/>
    <a:srgbClr val="E18666"/>
    <a:srgbClr val="FFB37A"/>
    <a:srgbClr val="EFE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0" autoAdjust="0"/>
    <p:restoredTop sz="69622" autoAdjust="0"/>
  </p:normalViewPr>
  <p:slideViewPr>
    <p:cSldViewPr snapToGrid="0">
      <p:cViewPr varScale="1">
        <p:scale>
          <a:sx n="57" d="100"/>
          <a:sy n="57" d="100"/>
        </p:scale>
        <p:origin x="14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4F7DF-B574-482E-B476-17D3EF3665C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A9CC762-3E48-443C-915E-C9A5B7C67B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Invitar al Espíritu Santo a </a:t>
          </a:r>
          <a:r>
            <a:rPr lang="en-US" dirty="0" err="1"/>
            <a:t>guiar</a:t>
          </a:r>
          <a:r>
            <a:rPr lang="en-US" dirty="0"/>
            <a:t> </a:t>
          </a:r>
          <a:r>
            <a:rPr lang="en-US" dirty="0" err="1"/>
            <a:t>nuestras</a:t>
          </a:r>
          <a:r>
            <a:rPr lang="en-US" dirty="0"/>
            <a:t> </a:t>
          </a:r>
          <a:r>
            <a:rPr lang="en-US" dirty="0" err="1"/>
            <a:t>conversaciones</a:t>
          </a:r>
          <a:r>
            <a:rPr lang="en-US" dirty="0"/>
            <a:t>. </a:t>
          </a:r>
        </a:p>
      </dgm:t>
    </dgm:pt>
    <dgm:pt modelId="{30BE8345-98DD-4F26-984D-578D47EDFAD7}" type="parTrans" cxnId="{393E7AE4-10FE-4CE0-9D2D-3914DA816511}">
      <dgm:prSet/>
      <dgm:spPr/>
      <dgm:t>
        <a:bodyPr/>
        <a:lstStyle/>
        <a:p>
          <a:endParaRPr lang="en-US"/>
        </a:p>
      </dgm:t>
    </dgm:pt>
    <dgm:pt modelId="{D31994FD-8708-477C-84AE-B0C951CF8883}" type="sibTrans" cxnId="{393E7AE4-10FE-4CE0-9D2D-3914DA816511}">
      <dgm:prSet phldrT="1" phldr="0"/>
      <dgm:spPr/>
      <dgm:t>
        <a:bodyPr/>
        <a:lstStyle/>
        <a:p>
          <a:endParaRPr lang="en-US"/>
        </a:p>
      </dgm:t>
    </dgm:pt>
    <dgm:pt modelId="{7574F5E3-FCC7-4014-88B1-47AE88D3C4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Tomar </a:t>
          </a:r>
          <a:r>
            <a:rPr lang="en-US" dirty="0" err="1"/>
            <a:t>conciencia</a:t>
          </a:r>
          <a:r>
            <a:rPr lang="en-US" dirty="0"/>
            <a:t> de </a:t>
          </a:r>
          <a:r>
            <a:rPr lang="en-US" dirty="0" err="1"/>
            <a:t>nuevas</a:t>
          </a:r>
          <a:r>
            <a:rPr lang="en-US" dirty="0"/>
            <a:t> </a:t>
          </a:r>
          <a:r>
            <a:rPr lang="en-US" dirty="0" err="1"/>
            <a:t>maneras</a:t>
          </a:r>
          <a:r>
            <a:rPr lang="en-US" dirty="0"/>
            <a:t> de </a:t>
          </a:r>
          <a:r>
            <a:rPr lang="en-US" dirty="0" err="1"/>
            <a:t>identificar</a:t>
          </a:r>
          <a:r>
            <a:rPr lang="en-US" dirty="0"/>
            <a:t> y </a:t>
          </a:r>
          <a:r>
            <a:rPr lang="en-US" dirty="0" err="1"/>
            <a:t>afrontar</a:t>
          </a:r>
          <a:r>
            <a:rPr lang="en-US" dirty="0"/>
            <a:t> </a:t>
          </a:r>
          <a:r>
            <a:rPr lang="en-US" dirty="0" err="1"/>
            <a:t>los</a:t>
          </a:r>
          <a:r>
            <a:rPr lang="en-US" dirty="0"/>
            <a:t> </a:t>
          </a:r>
          <a:r>
            <a:rPr lang="en-US" dirty="0" err="1"/>
            <a:t>desafíos</a:t>
          </a:r>
          <a:endParaRPr lang="en-US" dirty="0"/>
        </a:p>
      </dgm:t>
    </dgm:pt>
    <dgm:pt modelId="{F29536BF-0F87-44BC-B8DD-DD6382CC3C3E}" type="parTrans" cxnId="{2FA929C0-A8C0-4CF7-882A-48916877FCF4}">
      <dgm:prSet/>
      <dgm:spPr/>
      <dgm:t>
        <a:bodyPr/>
        <a:lstStyle/>
        <a:p>
          <a:endParaRPr lang="en-US"/>
        </a:p>
      </dgm:t>
    </dgm:pt>
    <dgm:pt modelId="{A0A0B55E-2A9B-46E5-A1D4-444BA48EE95C}" type="sibTrans" cxnId="{2FA929C0-A8C0-4CF7-882A-48916877FCF4}">
      <dgm:prSet phldrT="2" phldr="0"/>
      <dgm:spPr/>
      <dgm:t>
        <a:bodyPr/>
        <a:lstStyle/>
        <a:p>
          <a:endParaRPr lang="en-US"/>
        </a:p>
      </dgm:t>
    </dgm:pt>
    <dgm:pt modelId="{D2BC9C77-D9E9-4F52-9AD4-4F71FB9B6B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Reflexionar</a:t>
          </a:r>
          <a:r>
            <a:rPr lang="en-US" dirty="0"/>
            <a:t> </a:t>
          </a:r>
          <a:r>
            <a:rPr lang="en-US" dirty="0" err="1"/>
            <a:t>sobre</a:t>
          </a:r>
          <a:r>
            <a:rPr lang="en-US" dirty="0"/>
            <a:t> </a:t>
          </a:r>
          <a:r>
            <a:rPr lang="en-US" dirty="0" err="1"/>
            <a:t>cómo</a:t>
          </a:r>
          <a:r>
            <a:rPr lang="en-US" dirty="0"/>
            <a:t> </a:t>
          </a:r>
          <a:r>
            <a:rPr lang="en-US" dirty="0" err="1"/>
            <a:t>los</a:t>
          </a:r>
          <a:r>
            <a:rPr lang="en-US" dirty="0"/>
            <a:t> </a:t>
          </a:r>
          <a:r>
            <a:rPr lang="en-US" dirty="0" err="1"/>
            <a:t>problemas</a:t>
          </a:r>
          <a:r>
            <a:rPr lang="en-US" dirty="0"/>
            <a:t> </a:t>
          </a:r>
          <a:r>
            <a:rPr lang="en-US" dirty="0" err="1"/>
            <a:t>complejos</a:t>
          </a:r>
          <a:r>
            <a:rPr lang="en-US" dirty="0"/>
            <a:t> require un </a:t>
          </a:r>
          <a:r>
            <a:rPr lang="en-US" dirty="0" err="1"/>
            <a:t>diagnóstico</a:t>
          </a:r>
          <a:r>
            <a:rPr lang="en-US" dirty="0"/>
            <a:t> </a:t>
          </a:r>
          <a:r>
            <a:rPr lang="en-US" dirty="0" err="1"/>
            <a:t>más</a:t>
          </a:r>
          <a:r>
            <a:rPr lang="en-US" dirty="0"/>
            <a:t> profundo y </a:t>
          </a:r>
          <a:r>
            <a:rPr lang="en-US" dirty="0" err="1"/>
            <a:t>nuevos</a:t>
          </a:r>
          <a:r>
            <a:rPr lang="en-US" dirty="0"/>
            <a:t> </a:t>
          </a:r>
          <a:r>
            <a:rPr lang="en-US" dirty="0" err="1"/>
            <a:t>enfoques</a:t>
          </a:r>
          <a:endParaRPr lang="en-US" dirty="0"/>
        </a:p>
      </dgm:t>
    </dgm:pt>
    <dgm:pt modelId="{39014255-55F8-49B4-A2C2-42DC485F60D6}" type="parTrans" cxnId="{08C26EB0-9482-4BF7-8C34-482FF04FE4B8}">
      <dgm:prSet/>
      <dgm:spPr/>
      <dgm:t>
        <a:bodyPr/>
        <a:lstStyle/>
        <a:p>
          <a:endParaRPr lang="en-US"/>
        </a:p>
      </dgm:t>
    </dgm:pt>
    <dgm:pt modelId="{1A38AFA1-3414-4A84-BC4F-184944C8033D}" type="sibTrans" cxnId="{08C26EB0-9482-4BF7-8C34-482FF04FE4B8}">
      <dgm:prSet phldrT="3" phldr="0"/>
      <dgm:spPr/>
      <dgm:t>
        <a:bodyPr/>
        <a:lstStyle/>
        <a:p>
          <a:endParaRPr lang="en-US"/>
        </a:p>
      </dgm:t>
    </dgm:pt>
    <dgm:pt modelId="{19CD2D8B-7569-45EF-A0E1-CFDCF6440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Aprovechar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Liderazgo</a:t>
          </a:r>
          <a:r>
            <a:rPr lang="en-US" dirty="0"/>
            <a:t> y sus </a:t>
          </a:r>
          <a:r>
            <a:rPr lang="en-US" dirty="0" err="1"/>
            <a:t>recursos</a:t>
          </a:r>
          <a:r>
            <a:rPr lang="en-US" dirty="0"/>
            <a:t> y </a:t>
          </a:r>
          <a:r>
            <a:rPr lang="en-US" dirty="0" err="1"/>
            <a:t>aprender</a:t>
          </a:r>
          <a:r>
            <a:rPr lang="en-US" dirty="0"/>
            <a:t> de las </a:t>
          </a:r>
          <a:r>
            <a:rPr lang="en-US" dirty="0" err="1"/>
            <a:t>experiencias</a:t>
          </a:r>
          <a:r>
            <a:rPr lang="en-US" dirty="0"/>
            <a:t>  </a:t>
          </a:r>
          <a:r>
            <a:rPr lang="en-US" dirty="0" err="1"/>
            <a:t>vividas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los</a:t>
          </a:r>
          <a:r>
            <a:rPr lang="en-US" dirty="0"/>
            <a:t> </a:t>
          </a:r>
          <a:r>
            <a:rPr lang="en-US" dirty="0" err="1"/>
            <a:t>demás</a:t>
          </a:r>
          <a:endParaRPr lang="en-US" dirty="0"/>
        </a:p>
      </dgm:t>
    </dgm:pt>
    <dgm:pt modelId="{C0CED9D2-5CB6-4E9F-BAF2-A4CBC385DB91}" type="parTrans" cxnId="{57C744F9-DF89-4BE2-8EC9-3F5B6D78C630}">
      <dgm:prSet/>
      <dgm:spPr/>
      <dgm:t>
        <a:bodyPr/>
        <a:lstStyle/>
        <a:p>
          <a:endParaRPr lang="en-US"/>
        </a:p>
      </dgm:t>
    </dgm:pt>
    <dgm:pt modelId="{296A6109-A60F-48B7-BE3F-981381528AE6}" type="sibTrans" cxnId="{57C744F9-DF89-4BE2-8EC9-3F5B6D78C630}">
      <dgm:prSet phldrT="4" phldr="0"/>
      <dgm:spPr/>
      <dgm:t>
        <a:bodyPr/>
        <a:lstStyle/>
        <a:p>
          <a:endParaRPr lang="en-US"/>
        </a:p>
      </dgm:t>
    </dgm:pt>
    <dgm:pt modelId="{FDD55BD4-1F70-4A31-BB92-3594F74A69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Considerar</a:t>
          </a:r>
          <a:r>
            <a:rPr lang="en-US" dirty="0"/>
            <a:t> </a:t>
          </a:r>
          <a:r>
            <a:rPr lang="en-US" dirty="0" err="1"/>
            <a:t>nuevas</a:t>
          </a:r>
          <a:r>
            <a:rPr lang="en-US" dirty="0"/>
            <a:t> </a:t>
          </a:r>
          <a:r>
            <a:rPr lang="en-US" dirty="0" err="1"/>
            <a:t>actitudes</a:t>
          </a:r>
          <a:r>
            <a:rPr lang="en-US" dirty="0"/>
            <a:t> y </a:t>
          </a:r>
          <a:r>
            <a:rPr lang="en-US" dirty="0" err="1"/>
            <a:t>mentalidades</a:t>
          </a:r>
          <a:r>
            <a:rPr lang="en-US" dirty="0"/>
            <a:t> </a:t>
          </a:r>
          <a:r>
            <a:rPr lang="en-US" dirty="0" err="1"/>
            <a:t>esenciales</a:t>
          </a:r>
          <a:r>
            <a:rPr lang="en-US" dirty="0"/>
            <a:t> para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dirty="0" err="1"/>
            <a:t>nueva</a:t>
          </a:r>
          <a:r>
            <a:rPr lang="en-US" dirty="0"/>
            <a:t> forma de </a:t>
          </a:r>
          <a:r>
            <a:rPr lang="en-US" dirty="0" err="1"/>
            <a:t>liderar</a:t>
          </a:r>
          <a:endParaRPr lang="en-US" dirty="0"/>
        </a:p>
      </dgm:t>
    </dgm:pt>
    <dgm:pt modelId="{1741424C-E9E1-497C-A6CD-A76B040AD7CB}" type="parTrans" cxnId="{C8B261F6-69F6-4BCA-BD48-CEC17A83169A}">
      <dgm:prSet/>
      <dgm:spPr/>
      <dgm:t>
        <a:bodyPr/>
        <a:lstStyle/>
        <a:p>
          <a:endParaRPr lang="en-US"/>
        </a:p>
      </dgm:t>
    </dgm:pt>
    <dgm:pt modelId="{201F0C5A-F92D-49FF-BC56-F4800B3F65E7}" type="sibTrans" cxnId="{C8B261F6-69F6-4BCA-BD48-CEC17A83169A}">
      <dgm:prSet phldrT="5" phldr="0"/>
      <dgm:spPr/>
      <dgm:t>
        <a:bodyPr/>
        <a:lstStyle/>
        <a:p>
          <a:endParaRPr lang="en-US"/>
        </a:p>
      </dgm:t>
    </dgm:pt>
    <dgm:pt modelId="{8265CC28-AADB-49DE-A4A4-127AD478B8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Aprender</a:t>
          </a:r>
          <a:r>
            <a:rPr lang="en-US" dirty="0"/>
            <a:t> </a:t>
          </a:r>
          <a:r>
            <a:rPr lang="en-US" dirty="0" err="1"/>
            <a:t>prácticas</a:t>
          </a:r>
          <a:r>
            <a:rPr lang="en-US" dirty="0"/>
            <a:t> </a:t>
          </a:r>
          <a:r>
            <a:rPr lang="en-US" dirty="0" err="1"/>
            <a:t>concretas</a:t>
          </a:r>
          <a:r>
            <a:rPr lang="en-US" dirty="0"/>
            <a:t> </a:t>
          </a:r>
          <a:r>
            <a:rPr lang="en-US" dirty="0" err="1"/>
            <a:t>que</a:t>
          </a:r>
          <a:r>
            <a:rPr lang="en-US" dirty="0"/>
            <a:t> </a:t>
          </a:r>
          <a:r>
            <a:rPr lang="en-US" dirty="0" err="1"/>
            <a:t>fortalezcan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capacidad</a:t>
          </a:r>
          <a:r>
            <a:rPr lang="en-US" dirty="0"/>
            <a:t> de </a:t>
          </a:r>
          <a:r>
            <a:rPr lang="en-US" dirty="0" err="1"/>
            <a:t>adaptación</a:t>
          </a:r>
          <a:r>
            <a:rPr lang="en-US" dirty="0"/>
            <a:t>.</a:t>
          </a:r>
        </a:p>
      </dgm:t>
    </dgm:pt>
    <dgm:pt modelId="{AAB8752A-D731-4256-87B4-D0F0626D1E21}" type="parTrans" cxnId="{35A9A451-2113-4FAE-882C-4B7127FFCCF2}">
      <dgm:prSet/>
      <dgm:spPr/>
      <dgm:t>
        <a:bodyPr/>
        <a:lstStyle/>
        <a:p>
          <a:endParaRPr lang="en-US"/>
        </a:p>
      </dgm:t>
    </dgm:pt>
    <dgm:pt modelId="{E20C5F77-F3EF-4D18-AD6A-80313927C293}" type="sibTrans" cxnId="{35A9A451-2113-4FAE-882C-4B7127FFCCF2}">
      <dgm:prSet phldrT="6" phldr="0"/>
      <dgm:spPr/>
      <dgm:t>
        <a:bodyPr/>
        <a:lstStyle/>
        <a:p>
          <a:endParaRPr lang="en-US"/>
        </a:p>
      </dgm:t>
    </dgm:pt>
    <dgm:pt modelId="{01900930-892F-4250-90A2-EFBDA42595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Comprometerse</a:t>
          </a:r>
          <a:r>
            <a:rPr lang="en-US" dirty="0"/>
            <a:t> a </a:t>
          </a:r>
          <a:r>
            <a:rPr lang="en-US" dirty="0" err="1"/>
            <a:t>practicar</a:t>
          </a:r>
          <a:r>
            <a:rPr lang="en-US" dirty="0"/>
            <a:t> la </a:t>
          </a:r>
          <a:r>
            <a:rPr lang="en-US" dirty="0" err="1"/>
            <a:t>sinodalidad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la </a:t>
          </a:r>
          <a:r>
            <a:rPr lang="en-US" dirty="0" err="1"/>
            <a:t>vida</a:t>
          </a:r>
          <a:r>
            <a:rPr lang="en-US" dirty="0"/>
            <a:t> </a:t>
          </a:r>
          <a:r>
            <a:rPr lang="en-US" dirty="0" err="1"/>
            <a:t>cotidiana</a:t>
          </a:r>
          <a:r>
            <a:rPr lang="en-US" dirty="0"/>
            <a:t>.</a:t>
          </a:r>
        </a:p>
      </dgm:t>
    </dgm:pt>
    <dgm:pt modelId="{F0FFFF4B-16A3-4436-BDE2-DDE67CBA032B}" type="parTrans" cxnId="{F1EBD2A7-7CD1-457E-AF69-E6B35F104C5E}">
      <dgm:prSet/>
      <dgm:spPr/>
      <dgm:t>
        <a:bodyPr/>
        <a:lstStyle/>
        <a:p>
          <a:endParaRPr lang="en-US"/>
        </a:p>
      </dgm:t>
    </dgm:pt>
    <dgm:pt modelId="{724EE273-BB03-4775-96FD-BFC1AF0AC465}" type="sibTrans" cxnId="{F1EBD2A7-7CD1-457E-AF69-E6B35F104C5E}">
      <dgm:prSet phldrT="7" phldr="0"/>
      <dgm:spPr/>
      <dgm:t>
        <a:bodyPr/>
        <a:lstStyle/>
        <a:p>
          <a:endParaRPr lang="en-US"/>
        </a:p>
      </dgm:t>
    </dgm:pt>
    <dgm:pt modelId="{1ABB2CAF-2340-4641-81FA-145AF1996CCA}" type="pres">
      <dgm:prSet presAssocID="{A714F7DF-B574-482E-B476-17D3EF3665C5}" presName="root" presStyleCnt="0">
        <dgm:presLayoutVars>
          <dgm:dir/>
          <dgm:resizeHandles val="exact"/>
        </dgm:presLayoutVars>
      </dgm:prSet>
      <dgm:spPr/>
    </dgm:pt>
    <dgm:pt modelId="{14E577B3-44DB-48BA-A6C2-7433E4C7844C}" type="pres">
      <dgm:prSet presAssocID="{4A9CC762-3E48-443C-915E-C9A5B7C67B01}" presName="compNode" presStyleCnt="0"/>
      <dgm:spPr/>
    </dgm:pt>
    <dgm:pt modelId="{DBD9E296-BA9F-4169-964C-74B38A7F5A5D}" type="pres">
      <dgm:prSet presAssocID="{4A9CC762-3E48-443C-915E-C9A5B7C67B01}" presName="bgRect" presStyleLbl="bgShp" presStyleIdx="0" presStyleCnt="7"/>
      <dgm:spPr/>
    </dgm:pt>
    <dgm:pt modelId="{71ED6FC9-AC88-4A89-BDA0-43E94723F47E}" type="pres">
      <dgm:prSet presAssocID="{4A9CC762-3E48-443C-915E-C9A5B7C67B0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E4B96A3-0564-41BC-8540-1E5CB8C59957}" type="pres">
      <dgm:prSet presAssocID="{4A9CC762-3E48-443C-915E-C9A5B7C67B01}" presName="spaceRect" presStyleCnt="0"/>
      <dgm:spPr/>
    </dgm:pt>
    <dgm:pt modelId="{9AED05A5-3496-4C28-880B-6D79338A1EB7}" type="pres">
      <dgm:prSet presAssocID="{4A9CC762-3E48-443C-915E-C9A5B7C67B01}" presName="parTx" presStyleLbl="revTx" presStyleIdx="0" presStyleCnt="7">
        <dgm:presLayoutVars>
          <dgm:chMax val="0"/>
          <dgm:chPref val="0"/>
        </dgm:presLayoutVars>
      </dgm:prSet>
      <dgm:spPr/>
    </dgm:pt>
    <dgm:pt modelId="{5334C683-E126-4B44-BBCF-8A58B9B3E42B}" type="pres">
      <dgm:prSet presAssocID="{D31994FD-8708-477C-84AE-B0C951CF8883}" presName="sibTrans" presStyleCnt="0"/>
      <dgm:spPr/>
    </dgm:pt>
    <dgm:pt modelId="{F468386A-CBDE-43FE-81FE-DEBCBF7A95DD}" type="pres">
      <dgm:prSet presAssocID="{7574F5E3-FCC7-4014-88B1-47AE88D3C49C}" presName="compNode" presStyleCnt="0"/>
      <dgm:spPr/>
    </dgm:pt>
    <dgm:pt modelId="{A63365FD-7FFA-4DD8-AF26-C63633187A24}" type="pres">
      <dgm:prSet presAssocID="{7574F5E3-FCC7-4014-88B1-47AE88D3C49C}" presName="bgRect" presStyleLbl="bgShp" presStyleIdx="1" presStyleCnt="7"/>
      <dgm:spPr/>
    </dgm:pt>
    <dgm:pt modelId="{DC3A84F8-4A0E-4A37-869C-92B43188E3A6}" type="pres">
      <dgm:prSet presAssocID="{7574F5E3-FCC7-4014-88B1-47AE88D3C49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5029527-93C4-4702-AF29-44CC3FFF171D}" type="pres">
      <dgm:prSet presAssocID="{7574F5E3-FCC7-4014-88B1-47AE88D3C49C}" presName="spaceRect" presStyleCnt="0"/>
      <dgm:spPr/>
    </dgm:pt>
    <dgm:pt modelId="{FEE722A3-C55D-49B1-8341-A88DF4E20B57}" type="pres">
      <dgm:prSet presAssocID="{7574F5E3-FCC7-4014-88B1-47AE88D3C49C}" presName="parTx" presStyleLbl="revTx" presStyleIdx="1" presStyleCnt="7">
        <dgm:presLayoutVars>
          <dgm:chMax val="0"/>
          <dgm:chPref val="0"/>
        </dgm:presLayoutVars>
      </dgm:prSet>
      <dgm:spPr/>
    </dgm:pt>
    <dgm:pt modelId="{1203E40F-3B72-4291-87C1-120AF9C4984C}" type="pres">
      <dgm:prSet presAssocID="{A0A0B55E-2A9B-46E5-A1D4-444BA48EE95C}" presName="sibTrans" presStyleCnt="0"/>
      <dgm:spPr/>
    </dgm:pt>
    <dgm:pt modelId="{329F3DEF-ECDF-41ED-A03B-9860EEDB0309}" type="pres">
      <dgm:prSet presAssocID="{D2BC9C77-D9E9-4F52-9AD4-4F71FB9B6BDE}" presName="compNode" presStyleCnt="0"/>
      <dgm:spPr/>
    </dgm:pt>
    <dgm:pt modelId="{05217FB4-F529-4AA4-8931-93A0F6B4B019}" type="pres">
      <dgm:prSet presAssocID="{D2BC9C77-D9E9-4F52-9AD4-4F71FB9B6BDE}" presName="bgRect" presStyleLbl="bgShp" presStyleIdx="2" presStyleCnt="7"/>
      <dgm:spPr/>
    </dgm:pt>
    <dgm:pt modelId="{040E57D0-5CD8-426A-A767-81F0D89C8A8A}" type="pres">
      <dgm:prSet presAssocID="{D2BC9C77-D9E9-4F52-9AD4-4F71FB9B6BDE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7E064E1-A490-4575-915B-2E2E518B87B0}" type="pres">
      <dgm:prSet presAssocID="{D2BC9C77-D9E9-4F52-9AD4-4F71FB9B6BDE}" presName="spaceRect" presStyleCnt="0"/>
      <dgm:spPr/>
    </dgm:pt>
    <dgm:pt modelId="{5E3951D9-DCAC-48E5-A88A-68878A4180C4}" type="pres">
      <dgm:prSet presAssocID="{D2BC9C77-D9E9-4F52-9AD4-4F71FB9B6BDE}" presName="parTx" presStyleLbl="revTx" presStyleIdx="2" presStyleCnt="7">
        <dgm:presLayoutVars>
          <dgm:chMax val="0"/>
          <dgm:chPref val="0"/>
        </dgm:presLayoutVars>
      </dgm:prSet>
      <dgm:spPr/>
    </dgm:pt>
    <dgm:pt modelId="{FCCC42F0-1D49-45DB-B682-C46EDDE64AD6}" type="pres">
      <dgm:prSet presAssocID="{1A38AFA1-3414-4A84-BC4F-184944C8033D}" presName="sibTrans" presStyleCnt="0"/>
      <dgm:spPr/>
    </dgm:pt>
    <dgm:pt modelId="{2298B71E-BB0C-43C3-B965-B9F8FF2B4ACE}" type="pres">
      <dgm:prSet presAssocID="{19CD2D8B-7569-45EF-A0E1-CFDCF6440D7A}" presName="compNode" presStyleCnt="0"/>
      <dgm:spPr/>
    </dgm:pt>
    <dgm:pt modelId="{C9D999DB-F053-4AF8-9161-32BCFBC266A4}" type="pres">
      <dgm:prSet presAssocID="{19CD2D8B-7569-45EF-A0E1-CFDCF6440D7A}" presName="bgRect" presStyleLbl="bgShp" presStyleIdx="3" presStyleCnt="7"/>
      <dgm:spPr/>
    </dgm:pt>
    <dgm:pt modelId="{C1DF8D8D-7C5D-4B8E-AAB8-C5BF61448355}" type="pres">
      <dgm:prSet presAssocID="{19CD2D8B-7569-45EF-A0E1-CFDCF6440D7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9664054-3A64-4558-B419-3B7ADA5C21EC}" type="pres">
      <dgm:prSet presAssocID="{19CD2D8B-7569-45EF-A0E1-CFDCF6440D7A}" presName="spaceRect" presStyleCnt="0"/>
      <dgm:spPr/>
    </dgm:pt>
    <dgm:pt modelId="{D0700C7D-1433-419A-A250-56D34CAE576E}" type="pres">
      <dgm:prSet presAssocID="{19CD2D8B-7569-45EF-A0E1-CFDCF6440D7A}" presName="parTx" presStyleLbl="revTx" presStyleIdx="3" presStyleCnt="7">
        <dgm:presLayoutVars>
          <dgm:chMax val="0"/>
          <dgm:chPref val="0"/>
        </dgm:presLayoutVars>
      </dgm:prSet>
      <dgm:spPr/>
    </dgm:pt>
    <dgm:pt modelId="{8B96DE40-9801-4704-B440-DF0F0175410A}" type="pres">
      <dgm:prSet presAssocID="{296A6109-A60F-48B7-BE3F-981381528AE6}" presName="sibTrans" presStyleCnt="0"/>
      <dgm:spPr/>
    </dgm:pt>
    <dgm:pt modelId="{95986394-A556-4204-B55E-D669380FF53B}" type="pres">
      <dgm:prSet presAssocID="{FDD55BD4-1F70-4A31-BB92-3594F74A6925}" presName="compNode" presStyleCnt="0"/>
      <dgm:spPr/>
    </dgm:pt>
    <dgm:pt modelId="{86517117-B3AC-4A41-B381-CF337FE65C9D}" type="pres">
      <dgm:prSet presAssocID="{FDD55BD4-1F70-4A31-BB92-3594F74A6925}" presName="bgRect" presStyleLbl="bgShp" presStyleIdx="4" presStyleCnt="7"/>
      <dgm:spPr/>
    </dgm:pt>
    <dgm:pt modelId="{47D8E10C-3CE7-4074-B4F9-C3F19F5A9FEB}" type="pres">
      <dgm:prSet presAssocID="{FDD55BD4-1F70-4A31-BB92-3594F74A6925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71F48C5-75F9-4E2F-9794-D39CA3B47E78}" type="pres">
      <dgm:prSet presAssocID="{FDD55BD4-1F70-4A31-BB92-3594F74A6925}" presName="spaceRect" presStyleCnt="0"/>
      <dgm:spPr/>
    </dgm:pt>
    <dgm:pt modelId="{847367E2-7928-4AEA-9703-69B881F841BE}" type="pres">
      <dgm:prSet presAssocID="{FDD55BD4-1F70-4A31-BB92-3594F74A6925}" presName="parTx" presStyleLbl="revTx" presStyleIdx="4" presStyleCnt="7">
        <dgm:presLayoutVars>
          <dgm:chMax val="0"/>
          <dgm:chPref val="0"/>
        </dgm:presLayoutVars>
      </dgm:prSet>
      <dgm:spPr/>
    </dgm:pt>
    <dgm:pt modelId="{6AAA9EBF-4D58-40D1-91DB-885B21B9F26C}" type="pres">
      <dgm:prSet presAssocID="{201F0C5A-F92D-49FF-BC56-F4800B3F65E7}" presName="sibTrans" presStyleCnt="0"/>
      <dgm:spPr/>
    </dgm:pt>
    <dgm:pt modelId="{CE6CE24E-512B-4352-986D-D34E3FCB4264}" type="pres">
      <dgm:prSet presAssocID="{8265CC28-AADB-49DE-A4A4-127AD478B860}" presName="compNode" presStyleCnt="0"/>
      <dgm:spPr/>
    </dgm:pt>
    <dgm:pt modelId="{87BBC1EC-9353-401C-BC51-74CAB76063E1}" type="pres">
      <dgm:prSet presAssocID="{8265CC28-AADB-49DE-A4A4-127AD478B860}" presName="bgRect" presStyleLbl="bgShp" presStyleIdx="5" presStyleCnt="7"/>
      <dgm:spPr/>
    </dgm:pt>
    <dgm:pt modelId="{A3435441-965F-4039-B980-7068BFFC7597}" type="pres">
      <dgm:prSet presAssocID="{8265CC28-AADB-49DE-A4A4-127AD478B860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65E32BFD-269F-4CC2-A1D0-AA8F3DE42340}" type="pres">
      <dgm:prSet presAssocID="{8265CC28-AADB-49DE-A4A4-127AD478B860}" presName="spaceRect" presStyleCnt="0"/>
      <dgm:spPr/>
    </dgm:pt>
    <dgm:pt modelId="{BC37D0BF-AE38-4B3C-B2A8-04EEB7EF02EF}" type="pres">
      <dgm:prSet presAssocID="{8265CC28-AADB-49DE-A4A4-127AD478B860}" presName="parTx" presStyleLbl="revTx" presStyleIdx="5" presStyleCnt="7">
        <dgm:presLayoutVars>
          <dgm:chMax val="0"/>
          <dgm:chPref val="0"/>
        </dgm:presLayoutVars>
      </dgm:prSet>
      <dgm:spPr/>
    </dgm:pt>
    <dgm:pt modelId="{99371352-BDC2-4EB5-BE25-4429AEDE9F8B}" type="pres">
      <dgm:prSet presAssocID="{E20C5F77-F3EF-4D18-AD6A-80313927C293}" presName="sibTrans" presStyleCnt="0"/>
      <dgm:spPr/>
    </dgm:pt>
    <dgm:pt modelId="{4574DD3C-D132-48A2-B0A5-BC19035F139A}" type="pres">
      <dgm:prSet presAssocID="{01900930-892F-4250-90A2-EFBDA425956E}" presName="compNode" presStyleCnt="0"/>
      <dgm:spPr/>
    </dgm:pt>
    <dgm:pt modelId="{CBF1CE1E-C61E-4F4C-B55C-46DA323270CC}" type="pres">
      <dgm:prSet presAssocID="{01900930-892F-4250-90A2-EFBDA425956E}" presName="bgRect" presStyleLbl="bgShp" presStyleIdx="6" presStyleCnt="7"/>
      <dgm:spPr/>
    </dgm:pt>
    <dgm:pt modelId="{59F7C53B-F715-42F9-90DA-E6E660353A35}" type="pres">
      <dgm:prSet presAssocID="{01900930-892F-4250-90A2-EFBDA425956E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CC7CBF34-EB27-448C-AA2C-433DE42FAB2B}" type="pres">
      <dgm:prSet presAssocID="{01900930-892F-4250-90A2-EFBDA425956E}" presName="spaceRect" presStyleCnt="0"/>
      <dgm:spPr/>
    </dgm:pt>
    <dgm:pt modelId="{94E9A10A-6FE3-409F-A913-2FEE408C3389}" type="pres">
      <dgm:prSet presAssocID="{01900930-892F-4250-90A2-EFBDA425956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5A07CF14-6FE4-4C6F-A39C-C6BD155C89E3}" type="presOf" srcId="{7574F5E3-FCC7-4014-88B1-47AE88D3C49C}" destId="{FEE722A3-C55D-49B1-8341-A88DF4E20B57}" srcOrd="0" destOrd="0" presId="urn:microsoft.com/office/officeart/2018/2/layout/IconVerticalSolidList"/>
    <dgm:cxn modelId="{4321F03E-EAEC-4A25-99E2-051F8BCF38A4}" type="presOf" srcId="{FDD55BD4-1F70-4A31-BB92-3594F74A6925}" destId="{847367E2-7928-4AEA-9703-69B881F841BE}" srcOrd="0" destOrd="0" presId="urn:microsoft.com/office/officeart/2018/2/layout/IconVerticalSolidList"/>
    <dgm:cxn modelId="{EBBC175F-11A4-4D38-8F6A-793AC8B170A9}" type="presOf" srcId="{4A9CC762-3E48-443C-915E-C9A5B7C67B01}" destId="{9AED05A5-3496-4C28-880B-6D79338A1EB7}" srcOrd="0" destOrd="0" presId="urn:microsoft.com/office/officeart/2018/2/layout/IconVerticalSolidList"/>
    <dgm:cxn modelId="{A3556C63-80A6-444A-A0EB-2DBA68FCF4BE}" type="presOf" srcId="{19CD2D8B-7569-45EF-A0E1-CFDCF6440D7A}" destId="{D0700C7D-1433-419A-A250-56D34CAE576E}" srcOrd="0" destOrd="0" presId="urn:microsoft.com/office/officeart/2018/2/layout/IconVerticalSolidList"/>
    <dgm:cxn modelId="{35A9A451-2113-4FAE-882C-4B7127FFCCF2}" srcId="{A714F7DF-B574-482E-B476-17D3EF3665C5}" destId="{8265CC28-AADB-49DE-A4A4-127AD478B860}" srcOrd="5" destOrd="0" parTransId="{AAB8752A-D731-4256-87B4-D0F0626D1E21}" sibTransId="{E20C5F77-F3EF-4D18-AD6A-80313927C293}"/>
    <dgm:cxn modelId="{9521A574-025D-454F-B00E-222DC74BB014}" type="presOf" srcId="{A714F7DF-B574-482E-B476-17D3EF3665C5}" destId="{1ABB2CAF-2340-4641-81FA-145AF1996CCA}" srcOrd="0" destOrd="0" presId="urn:microsoft.com/office/officeart/2018/2/layout/IconVerticalSolidList"/>
    <dgm:cxn modelId="{1A8A5581-9B30-42BE-A0DB-C0FAEB853DF6}" type="presOf" srcId="{8265CC28-AADB-49DE-A4A4-127AD478B860}" destId="{BC37D0BF-AE38-4B3C-B2A8-04EEB7EF02EF}" srcOrd="0" destOrd="0" presId="urn:microsoft.com/office/officeart/2018/2/layout/IconVerticalSolidList"/>
    <dgm:cxn modelId="{F1EBD2A7-7CD1-457E-AF69-E6B35F104C5E}" srcId="{A714F7DF-B574-482E-B476-17D3EF3665C5}" destId="{01900930-892F-4250-90A2-EFBDA425956E}" srcOrd="6" destOrd="0" parTransId="{F0FFFF4B-16A3-4436-BDE2-DDE67CBA032B}" sibTransId="{724EE273-BB03-4775-96FD-BFC1AF0AC465}"/>
    <dgm:cxn modelId="{6F9669AD-519F-4989-8778-F81D449254E4}" type="presOf" srcId="{01900930-892F-4250-90A2-EFBDA425956E}" destId="{94E9A10A-6FE3-409F-A913-2FEE408C3389}" srcOrd="0" destOrd="0" presId="urn:microsoft.com/office/officeart/2018/2/layout/IconVerticalSolidList"/>
    <dgm:cxn modelId="{08C26EB0-9482-4BF7-8C34-482FF04FE4B8}" srcId="{A714F7DF-B574-482E-B476-17D3EF3665C5}" destId="{D2BC9C77-D9E9-4F52-9AD4-4F71FB9B6BDE}" srcOrd="2" destOrd="0" parTransId="{39014255-55F8-49B4-A2C2-42DC485F60D6}" sibTransId="{1A38AFA1-3414-4A84-BC4F-184944C8033D}"/>
    <dgm:cxn modelId="{2FA929C0-A8C0-4CF7-882A-48916877FCF4}" srcId="{A714F7DF-B574-482E-B476-17D3EF3665C5}" destId="{7574F5E3-FCC7-4014-88B1-47AE88D3C49C}" srcOrd="1" destOrd="0" parTransId="{F29536BF-0F87-44BC-B8DD-DD6382CC3C3E}" sibTransId="{A0A0B55E-2A9B-46E5-A1D4-444BA48EE95C}"/>
    <dgm:cxn modelId="{28FF22C9-5BDC-4929-ADB0-6919406F10F9}" type="presOf" srcId="{D2BC9C77-D9E9-4F52-9AD4-4F71FB9B6BDE}" destId="{5E3951D9-DCAC-48E5-A88A-68878A4180C4}" srcOrd="0" destOrd="0" presId="urn:microsoft.com/office/officeart/2018/2/layout/IconVerticalSolidList"/>
    <dgm:cxn modelId="{393E7AE4-10FE-4CE0-9D2D-3914DA816511}" srcId="{A714F7DF-B574-482E-B476-17D3EF3665C5}" destId="{4A9CC762-3E48-443C-915E-C9A5B7C67B01}" srcOrd="0" destOrd="0" parTransId="{30BE8345-98DD-4F26-984D-578D47EDFAD7}" sibTransId="{D31994FD-8708-477C-84AE-B0C951CF8883}"/>
    <dgm:cxn modelId="{C8B261F6-69F6-4BCA-BD48-CEC17A83169A}" srcId="{A714F7DF-B574-482E-B476-17D3EF3665C5}" destId="{FDD55BD4-1F70-4A31-BB92-3594F74A6925}" srcOrd="4" destOrd="0" parTransId="{1741424C-E9E1-497C-A6CD-A76B040AD7CB}" sibTransId="{201F0C5A-F92D-49FF-BC56-F4800B3F65E7}"/>
    <dgm:cxn modelId="{57C744F9-DF89-4BE2-8EC9-3F5B6D78C630}" srcId="{A714F7DF-B574-482E-B476-17D3EF3665C5}" destId="{19CD2D8B-7569-45EF-A0E1-CFDCF6440D7A}" srcOrd="3" destOrd="0" parTransId="{C0CED9D2-5CB6-4E9F-BAF2-A4CBC385DB91}" sibTransId="{296A6109-A60F-48B7-BE3F-981381528AE6}"/>
    <dgm:cxn modelId="{201BCE3E-4D73-49C4-B4ED-84D840DFE67A}" type="presParOf" srcId="{1ABB2CAF-2340-4641-81FA-145AF1996CCA}" destId="{14E577B3-44DB-48BA-A6C2-7433E4C7844C}" srcOrd="0" destOrd="0" presId="urn:microsoft.com/office/officeart/2018/2/layout/IconVerticalSolidList"/>
    <dgm:cxn modelId="{F581FD82-1198-4364-8D09-082EAEDE224E}" type="presParOf" srcId="{14E577B3-44DB-48BA-A6C2-7433E4C7844C}" destId="{DBD9E296-BA9F-4169-964C-74B38A7F5A5D}" srcOrd="0" destOrd="0" presId="urn:microsoft.com/office/officeart/2018/2/layout/IconVerticalSolidList"/>
    <dgm:cxn modelId="{BE9934DE-95AC-4885-8634-E01832FD8D85}" type="presParOf" srcId="{14E577B3-44DB-48BA-A6C2-7433E4C7844C}" destId="{71ED6FC9-AC88-4A89-BDA0-43E94723F47E}" srcOrd="1" destOrd="0" presId="urn:microsoft.com/office/officeart/2018/2/layout/IconVerticalSolidList"/>
    <dgm:cxn modelId="{7C3E9040-E5A7-4614-8010-6AA36324EB45}" type="presParOf" srcId="{14E577B3-44DB-48BA-A6C2-7433E4C7844C}" destId="{8E4B96A3-0564-41BC-8540-1E5CB8C59957}" srcOrd="2" destOrd="0" presId="urn:microsoft.com/office/officeart/2018/2/layout/IconVerticalSolidList"/>
    <dgm:cxn modelId="{1AFA02F2-3F04-4D85-BCD2-44FD63593731}" type="presParOf" srcId="{14E577B3-44DB-48BA-A6C2-7433E4C7844C}" destId="{9AED05A5-3496-4C28-880B-6D79338A1EB7}" srcOrd="3" destOrd="0" presId="urn:microsoft.com/office/officeart/2018/2/layout/IconVerticalSolidList"/>
    <dgm:cxn modelId="{D252EE56-F645-4C7B-8AF8-2646017793E6}" type="presParOf" srcId="{1ABB2CAF-2340-4641-81FA-145AF1996CCA}" destId="{5334C683-E126-4B44-BBCF-8A58B9B3E42B}" srcOrd="1" destOrd="0" presId="urn:microsoft.com/office/officeart/2018/2/layout/IconVerticalSolidList"/>
    <dgm:cxn modelId="{98DCE5B1-9B21-420A-8BC8-AA3FB06FE6C8}" type="presParOf" srcId="{1ABB2CAF-2340-4641-81FA-145AF1996CCA}" destId="{F468386A-CBDE-43FE-81FE-DEBCBF7A95DD}" srcOrd="2" destOrd="0" presId="urn:microsoft.com/office/officeart/2018/2/layout/IconVerticalSolidList"/>
    <dgm:cxn modelId="{40645DDD-757E-4155-B670-3315F0912DC8}" type="presParOf" srcId="{F468386A-CBDE-43FE-81FE-DEBCBF7A95DD}" destId="{A63365FD-7FFA-4DD8-AF26-C63633187A24}" srcOrd="0" destOrd="0" presId="urn:microsoft.com/office/officeart/2018/2/layout/IconVerticalSolidList"/>
    <dgm:cxn modelId="{A257EAA5-0050-42A2-8FA6-1972B1BC53EA}" type="presParOf" srcId="{F468386A-CBDE-43FE-81FE-DEBCBF7A95DD}" destId="{DC3A84F8-4A0E-4A37-869C-92B43188E3A6}" srcOrd="1" destOrd="0" presId="urn:microsoft.com/office/officeart/2018/2/layout/IconVerticalSolidList"/>
    <dgm:cxn modelId="{F38681AF-BE33-4531-B44E-D9DBA4BEA071}" type="presParOf" srcId="{F468386A-CBDE-43FE-81FE-DEBCBF7A95DD}" destId="{B5029527-93C4-4702-AF29-44CC3FFF171D}" srcOrd="2" destOrd="0" presId="urn:microsoft.com/office/officeart/2018/2/layout/IconVerticalSolidList"/>
    <dgm:cxn modelId="{86E0C315-456C-4149-8273-67C6BA3C7845}" type="presParOf" srcId="{F468386A-CBDE-43FE-81FE-DEBCBF7A95DD}" destId="{FEE722A3-C55D-49B1-8341-A88DF4E20B57}" srcOrd="3" destOrd="0" presId="urn:microsoft.com/office/officeart/2018/2/layout/IconVerticalSolidList"/>
    <dgm:cxn modelId="{8F9169A2-60BC-4782-9F2E-33E559B66A5C}" type="presParOf" srcId="{1ABB2CAF-2340-4641-81FA-145AF1996CCA}" destId="{1203E40F-3B72-4291-87C1-120AF9C4984C}" srcOrd="3" destOrd="0" presId="urn:microsoft.com/office/officeart/2018/2/layout/IconVerticalSolidList"/>
    <dgm:cxn modelId="{55E9ABBB-912C-48E4-BF5E-75BA288547F5}" type="presParOf" srcId="{1ABB2CAF-2340-4641-81FA-145AF1996CCA}" destId="{329F3DEF-ECDF-41ED-A03B-9860EEDB0309}" srcOrd="4" destOrd="0" presId="urn:microsoft.com/office/officeart/2018/2/layout/IconVerticalSolidList"/>
    <dgm:cxn modelId="{EC1A80D3-DB56-46E7-B149-E6702E4929AD}" type="presParOf" srcId="{329F3DEF-ECDF-41ED-A03B-9860EEDB0309}" destId="{05217FB4-F529-4AA4-8931-93A0F6B4B019}" srcOrd="0" destOrd="0" presId="urn:microsoft.com/office/officeart/2018/2/layout/IconVerticalSolidList"/>
    <dgm:cxn modelId="{BEB18E5B-AFD9-4F6C-BE23-985D5AFE21CB}" type="presParOf" srcId="{329F3DEF-ECDF-41ED-A03B-9860EEDB0309}" destId="{040E57D0-5CD8-426A-A767-81F0D89C8A8A}" srcOrd="1" destOrd="0" presId="urn:microsoft.com/office/officeart/2018/2/layout/IconVerticalSolidList"/>
    <dgm:cxn modelId="{6B35B3B3-1D2B-4886-B09D-272EA3CA4897}" type="presParOf" srcId="{329F3DEF-ECDF-41ED-A03B-9860EEDB0309}" destId="{17E064E1-A490-4575-915B-2E2E518B87B0}" srcOrd="2" destOrd="0" presId="urn:microsoft.com/office/officeart/2018/2/layout/IconVerticalSolidList"/>
    <dgm:cxn modelId="{80195FCA-B8B9-4D0E-814C-F6C30B7E0348}" type="presParOf" srcId="{329F3DEF-ECDF-41ED-A03B-9860EEDB0309}" destId="{5E3951D9-DCAC-48E5-A88A-68878A4180C4}" srcOrd="3" destOrd="0" presId="urn:microsoft.com/office/officeart/2018/2/layout/IconVerticalSolidList"/>
    <dgm:cxn modelId="{94C130C5-7B36-4A33-A56D-08F48A1AEFEE}" type="presParOf" srcId="{1ABB2CAF-2340-4641-81FA-145AF1996CCA}" destId="{FCCC42F0-1D49-45DB-B682-C46EDDE64AD6}" srcOrd="5" destOrd="0" presId="urn:microsoft.com/office/officeart/2018/2/layout/IconVerticalSolidList"/>
    <dgm:cxn modelId="{227EA319-951C-4A9F-9BF5-91BA620F955D}" type="presParOf" srcId="{1ABB2CAF-2340-4641-81FA-145AF1996CCA}" destId="{2298B71E-BB0C-43C3-B965-B9F8FF2B4ACE}" srcOrd="6" destOrd="0" presId="urn:microsoft.com/office/officeart/2018/2/layout/IconVerticalSolidList"/>
    <dgm:cxn modelId="{EC6548B0-6EBC-442F-9C6A-F78B019885C9}" type="presParOf" srcId="{2298B71E-BB0C-43C3-B965-B9F8FF2B4ACE}" destId="{C9D999DB-F053-4AF8-9161-32BCFBC266A4}" srcOrd="0" destOrd="0" presId="urn:microsoft.com/office/officeart/2018/2/layout/IconVerticalSolidList"/>
    <dgm:cxn modelId="{61CA72F0-5EAF-41E7-AA1E-E04D78BC08F9}" type="presParOf" srcId="{2298B71E-BB0C-43C3-B965-B9F8FF2B4ACE}" destId="{C1DF8D8D-7C5D-4B8E-AAB8-C5BF61448355}" srcOrd="1" destOrd="0" presId="urn:microsoft.com/office/officeart/2018/2/layout/IconVerticalSolidList"/>
    <dgm:cxn modelId="{7C7213E8-E05A-4096-A5D9-85A374365148}" type="presParOf" srcId="{2298B71E-BB0C-43C3-B965-B9F8FF2B4ACE}" destId="{79664054-3A64-4558-B419-3B7ADA5C21EC}" srcOrd="2" destOrd="0" presId="urn:microsoft.com/office/officeart/2018/2/layout/IconVerticalSolidList"/>
    <dgm:cxn modelId="{C59E505C-062C-482C-9D1A-19FF704827DD}" type="presParOf" srcId="{2298B71E-BB0C-43C3-B965-B9F8FF2B4ACE}" destId="{D0700C7D-1433-419A-A250-56D34CAE576E}" srcOrd="3" destOrd="0" presId="urn:microsoft.com/office/officeart/2018/2/layout/IconVerticalSolidList"/>
    <dgm:cxn modelId="{BFC5FAED-4EB2-4657-BBB6-47F703407D1A}" type="presParOf" srcId="{1ABB2CAF-2340-4641-81FA-145AF1996CCA}" destId="{8B96DE40-9801-4704-B440-DF0F0175410A}" srcOrd="7" destOrd="0" presId="urn:microsoft.com/office/officeart/2018/2/layout/IconVerticalSolidList"/>
    <dgm:cxn modelId="{B847E96C-8BEA-4873-B18B-27118DFF5203}" type="presParOf" srcId="{1ABB2CAF-2340-4641-81FA-145AF1996CCA}" destId="{95986394-A556-4204-B55E-D669380FF53B}" srcOrd="8" destOrd="0" presId="urn:microsoft.com/office/officeart/2018/2/layout/IconVerticalSolidList"/>
    <dgm:cxn modelId="{33A3FDAA-E99C-4609-82F8-C5EFCB7AA087}" type="presParOf" srcId="{95986394-A556-4204-B55E-D669380FF53B}" destId="{86517117-B3AC-4A41-B381-CF337FE65C9D}" srcOrd="0" destOrd="0" presId="urn:microsoft.com/office/officeart/2018/2/layout/IconVerticalSolidList"/>
    <dgm:cxn modelId="{49469DF9-6595-4FB4-9082-731190D77805}" type="presParOf" srcId="{95986394-A556-4204-B55E-D669380FF53B}" destId="{47D8E10C-3CE7-4074-B4F9-C3F19F5A9FEB}" srcOrd="1" destOrd="0" presId="urn:microsoft.com/office/officeart/2018/2/layout/IconVerticalSolidList"/>
    <dgm:cxn modelId="{F086AFA3-2A81-4775-ABDB-C7E6CAC21D77}" type="presParOf" srcId="{95986394-A556-4204-B55E-D669380FF53B}" destId="{571F48C5-75F9-4E2F-9794-D39CA3B47E78}" srcOrd="2" destOrd="0" presId="urn:microsoft.com/office/officeart/2018/2/layout/IconVerticalSolidList"/>
    <dgm:cxn modelId="{0D0DF893-073A-4AE7-B016-7E16D38CC5D7}" type="presParOf" srcId="{95986394-A556-4204-B55E-D669380FF53B}" destId="{847367E2-7928-4AEA-9703-69B881F841BE}" srcOrd="3" destOrd="0" presId="urn:microsoft.com/office/officeart/2018/2/layout/IconVerticalSolidList"/>
    <dgm:cxn modelId="{1E20CC6E-C2FA-4208-A761-8178188B1662}" type="presParOf" srcId="{1ABB2CAF-2340-4641-81FA-145AF1996CCA}" destId="{6AAA9EBF-4D58-40D1-91DB-885B21B9F26C}" srcOrd="9" destOrd="0" presId="urn:microsoft.com/office/officeart/2018/2/layout/IconVerticalSolidList"/>
    <dgm:cxn modelId="{597734B4-DE67-4421-833A-CC2B23C6876F}" type="presParOf" srcId="{1ABB2CAF-2340-4641-81FA-145AF1996CCA}" destId="{CE6CE24E-512B-4352-986D-D34E3FCB4264}" srcOrd="10" destOrd="0" presId="urn:microsoft.com/office/officeart/2018/2/layout/IconVerticalSolidList"/>
    <dgm:cxn modelId="{A5FC4462-3ACF-412C-841E-FB56ED5EE480}" type="presParOf" srcId="{CE6CE24E-512B-4352-986D-D34E3FCB4264}" destId="{87BBC1EC-9353-401C-BC51-74CAB76063E1}" srcOrd="0" destOrd="0" presId="urn:microsoft.com/office/officeart/2018/2/layout/IconVerticalSolidList"/>
    <dgm:cxn modelId="{6AC85EED-1925-496E-817E-7B9D50620976}" type="presParOf" srcId="{CE6CE24E-512B-4352-986D-D34E3FCB4264}" destId="{A3435441-965F-4039-B980-7068BFFC7597}" srcOrd="1" destOrd="0" presId="urn:microsoft.com/office/officeart/2018/2/layout/IconVerticalSolidList"/>
    <dgm:cxn modelId="{981F2ECD-2DDF-463B-A206-64A2BC10BEE8}" type="presParOf" srcId="{CE6CE24E-512B-4352-986D-D34E3FCB4264}" destId="{65E32BFD-269F-4CC2-A1D0-AA8F3DE42340}" srcOrd="2" destOrd="0" presId="urn:microsoft.com/office/officeart/2018/2/layout/IconVerticalSolidList"/>
    <dgm:cxn modelId="{38BCB597-2839-4768-A86C-C93E4F7E72AD}" type="presParOf" srcId="{CE6CE24E-512B-4352-986D-D34E3FCB4264}" destId="{BC37D0BF-AE38-4B3C-B2A8-04EEB7EF02EF}" srcOrd="3" destOrd="0" presId="urn:microsoft.com/office/officeart/2018/2/layout/IconVerticalSolidList"/>
    <dgm:cxn modelId="{49CB334C-EFE1-4232-B033-30B5D64A4C4E}" type="presParOf" srcId="{1ABB2CAF-2340-4641-81FA-145AF1996CCA}" destId="{99371352-BDC2-4EB5-BE25-4429AEDE9F8B}" srcOrd="11" destOrd="0" presId="urn:microsoft.com/office/officeart/2018/2/layout/IconVerticalSolidList"/>
    <dgm:cxn modelId="{3E503C9D-C95F-4EAB-999F-1FC66FA83BA2}" type="presParOf" srcId="{1ABB2CAF-2340-4641-81FA-145AF1996CCA}" destId="{4574DD3C-D132-48A2-B0A5-BC19035F139A}" srcOrd="12" destOrd="0" presId="urn:microsoft.com/office/officeart/2018/2/layout/IconVerticalSolidList"/>
    <dgm:cxn modelId="{65AE09DE-4CC0-4CA2-8160-9509E0B35418}" type="presParOf" srcId="{4574DD3C-D132-48A2-B0A5-BC19035F139A}" destId="{CBF1CE1E-C61E-4F4C-B55C-46DA323270CC}" srcOrd="0" destOrd="0" presId="urn:microsoft.com/office/officeart/2018/2/layout/IconVerticalSolidList"/>
    <dgm:cxn modelId="{BF632073-C0F9-438B-8047-5255CF9622FD}" type="presParOf" srcId="{4574DD3C-D132-48A2-B0A5-BC19035F139A}" destId="{59F7C53B-F715-42F9-90DA-E6E660353A35}" srcOrd="1" destOrd="0" presId="urn:microsoft.com/office/officeart/2018/2/layout/IconVerticalSolidList"/>
    <dgm:cxn modelId="{6B7FF7AD-9880-42F1-9266-7888FEA9DA2F}" type="presParOf" srcId="{4574DD3C-D132-48A2-B0A5-BC19035F139A}" destId="{CC7CBF34-EB27-448C-AA2C-433DE42FAB2B}" srcOrd="2" destOrd="0" presId="urn:microsoft.com/office/officeart/2018/2/layout/IconVerticalSolidList"/>
    <dgm:cxn modelId="{5D49B896-CC72-4A9D-B06B-4C4475621C43}" type="presParOf" srcId="{4574DD3C-D132-48A2-B0A5-BC19035F139A}" destId="{94E9A10A-6FE3-409F-A913-2FEE408C33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46DC0-0F1B-44AE-A52B-4AE2D0631FA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770BE7D-A916-4439-9A20-C3B106052B9B}">
      <dgm:prSet/>
      <dgm:spPr/>
      <dgm:t>
        <a:bodyPr/>
        <a:lstStyle/>
        <a:p>
          <a:r>
            <a:rPr lang="es-ES" u="none" dirty="0">
              <a:uFillTx/>
            </a:rPr>
            <a:t>Piensa, en una palabra, frase u enunciado de la oración que sea especial para ti</a:t>
          </a:r>
          <a:endParaRPr lang="en-US" dirty="0"/>
        </a:p>
      </dgm:t>
    </dgm:pt>
    <dgm:pt modelId="{A5EE976D-7C32-4B1E-9AC8-4CF26DE3EA7A}" type="parTrans" cxnId="{1BA762F4-89ED-459E-BAD6-34D51426DE79}">
      <dgm:prSet/>
      <dgm:spPr/>
      <dgm:t>
        <a:bodyPr/>
        <a:lstStyle/>
        <a:p>
          <a:endParaRPr lang="en-US"/>
        </a:p>
      </dgm:t>
    </dgm:pt>
    <dgm:pt modelId="{A501959D-E985-4B4D-A9C4-75DCA95286F0}" type="sibTrans" cxnId="{1BA762F4-89ED-459E-BAD6-34D51426DE79}">
      <dgm:prSet/>
      <dgm:spPr/>
      <dgm:t>
        <a:bodyPr/>
        <a:lstStyle/>
        <a:p>
          <a:endParaRPr lang="en-US"/>
        </a:p>
      </dgm:t>
    </dgm:pt>
    <dgm:pt modelId="{23FA6651-F058-4776-8D66-B987E6B174D7}">
      <dgm:prSet/>
      <dgm:spPr/>
      <dgm:t>
        <a:bodyPr/>
        <a:lstStyle/>
        <a:p>
          <a:r>
            <a:rPr lang="es-ES" u="none" dirty="0">
              <a:uFillTx/>
            </a:rPr>
            <a:t>Durante dos minutos cierra los ojos y repite en silencio varias veces las palabras que te resultaron especiales.</a:t>
          </a:r>
          <a:endParaRPr lang="en-US" dirty="0"/>
        </a:p>
      </dgm:t>
    </dgm:pt>
    <dgm:pt modelId="{58DFA556-A8C9-4CF1-B2E7-F7CE978D4D36}" type="parTrans" cxnId="{98CB51C2-7029-4459-B1DB-9803AFDB155B}">
      <dgm:prSet/>
      <dgm:spPr/>
      <dgm:t>
        <a:bodyPr/>
        <a:lstStyle/>
        <a:p>
          <a:endParaRPr lang="en-US"/>
        </a:p>
      </dgm:t>
    </dgm:pt>
    <dgm:pt modelId="{596D7685-BFC4-4000-B337-61562D9F65C1}" type="sibTrans" cxnId="{98CB51C2-7029-4459-B1DB-9803AFDB155B}">
      <dgm:prSet/>
      <dgm:spPr/>
      <dgm:t>
        <a:bodyPr/>
        <a:lstStyle/>
        <a:p>
          <a:endParaRPr lang="en-US"/>
        </a:p>
      </dgm:t>
    </dgm:pt>
    <dgm:pt modelId="{F3FC41A7-7382-4495-932B-BBE68A65A596}" type="pres">
      <dgm:prSet presAssocID="{F5246DC0-0F1B-44AE-A52B-4AE2D0631FAD}" presName="linear" presStyleCnt="0">
        <dgm:presLayoutVars>
          <dgm:animLvl val="lvl"/>
          <dgm:resizeHandles val="exact"/>
        </dgm:presLayoutVars>
      </dgm:prSet>
      <dgm:spPr/>
    </dgm:pt>
    <dgm:pt modelId="{DBA0E70E-98B8-4723-B57A-1BACA3AB0932}" type="pres">
      <dgm:prSet presAssocID="{9770BE7D-A916-4439-9A20-C3B106052B9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439B1CC-179A-4B2C-A080-2A8F08D20096}" type="pres">
      <dgm:prSet presAssocID="{A501959D-E985-4B4D-A9C4-75DCA95286F0}" presName="spacer" presStyleCnt="0"/>
      <dgm:spPr/>
    </dgm:pt>
    <dgm:pt modelId="{EA9DEF0F-C9B3-4965-AEA5-97D7AB4CD468}" type="pres">
      <dgm:prSet presAssocID="{23FA6651-F058-4776-8D66-B987E6B174D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563A079-92BC-4B1E-9B7E-2414D63E975B}" type="presOf" srcId="{F5246DC0-0F1B-44AE-A52B-4AE2D0631FAD}" destId="{F3FC41A7-7382-4495-932B-BBE68A65A596}" srcOrd="0" destOrd="0" presId="urn:microsoft.com/office/officeart/2005/8/layout/vList2"/>
    <dgm:cxn modelId="{4A765293-E868-48AA-92A4-CBE4CAC4D4CC}" type="presOf" srcId="{23FA6651-F058-4776-8D66-B987E6B174D7}" destId="{EA9DEF0F-C9B3-4965-AEA5-97D7AB4CD468}" srcOrd="0" destOrd="0" presId="urn:microsoft.com/office/officeart/2005/8/layout/vList2"/>
    <dgm:cxn modelId="{98CB51C2-7029-4459-B1DB-9803AFDB155B}" srcId="{F5246DC0-0F1B-44AE-A52B-4AE2D0631FAD}" destId="{23FA6651-F058-4776-8D66-B987E6B174D7}" srcOrd="1" destOrd="0" parTransId="{58DFA556-A8C9-4CF1-B2E7-F7CE978D4D36}" sibTransId="{596D7685-BFC4-4000-B337-61562D9F65C1}"/>
    <dgm:cxn modelId="{2DDB80EE-B9B7-4FE4-B493-FC45F6D8B6F7}" type="presOf" srcId="{9770BE7D-A916-4439-9A20-C3B106052B9B}" destId="{DBA0E70E-98B8-4723-B57A-1BACA3AB0932}" srcOrd="0" destOrd="0" presId="urn:microsoft.com/office/officeart/2005/8/layout/vList2"/>
    <dgm:cxn modelId="{1BA762F4-89ED-459E-BAD6-34D51426DE79}" srcId="{F5246DC0-0F1B-44AE-A52B-4AE2D0631FAD}" destId="{9770BE7D-A916-4439-9A20-C3B106052B9B}" srcOrd="0" destOrd="0" parTransId="{A5EE976D-7C32-4B1E-9AC8-4CF26DE3EA7A}" sibTransId="{A501959D-E985-4B4D-A9C4-75DCA95286F0}"/>
    <dgm:cxn modelId="{40F1D504-3900-4403-B679-DFBED35D43A8}" type="presParOf" srcId="{F3FC41A7-7382-4495-932B-BBE68A65A596}" destId="{DBA0E70E-98B8-4723-B57A-1BACA3AB0932}" srcOrd="0" destOrd="0" presId="urn:microsoft.com/office/officeart/2005/8/layout/vList2"/>
    <dgm:cxn modelId="{26D55D7C-73C9-4629-A082-0AB68184A111}" type="presParOf" srcId="{F3FC41A7-7382-4495-932B-BBE68A65A596}" destId="{E439B1CC-179A-4B2C-A080-2A8F08D20096}" srcOrd="1" destOrd="0" presId="urn:microsoft.com/office/officeart/2005/8/layout/vList2"/>
    <dgm:cxn modelId="{954DD416-66A7-4603-8F22-DB13CEFD9F9E}" type="presParOf" srcId="{F3FC41A7-7382-4495-932B-BBE68A65A596}" destId="{EA9DEF0F-C9B3-4965-AEA5-97D7AB4CD46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B4B4C4-13BB-41F5-BFE9-726B60BD223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B388772-9767-4341-B49D-11CCDCA41B37}">
      <dgm:prSet/>
      <dgm:spPr/>
      <dgm:t>
        <a:bodyPr/>
        <a:lstStyle/>
        <a:p>
          <a:r>
            <a:rPr lang="es-ES" b="1" u="none">
              <a:uFillTx/>
            </a:rPr>
            <a:t>Volátil: </a:t>
          </a:r>
          <a:r>
            <a:rPr lang="es-ES" u="none">
              <a:uFillTx/>
            </a:rPr>
            <a:t>el entorno exige que reacciones rápidamente a cambios continuos que son impredecibles y están fuera de tu control.</a:t>
          </a:r>
          <a:endParaRPr lang="en-US" dirty="0"/>
        </a:p>
      </dgm:t>
    </dgm:pt>
    <dgm:pt modelId="{29BCEC81-ACC3-4EE0-9041-970F34FECD6F}" type="parTrans" cxnId="{9E1BA765-5B81-49CB-821A-317738683F3E}">
      <dgm:prSet/>
      <dgm:spPr/>
      <dgm:t>
        <a:bodyPr/>
        <a:lstStyle/>
        <a:p>
          <a:endParaRPr lang="en-US"/>
        </a:p>
      </dgm:t>
    </dgm:pt>
    <dgm:pt modelId="{B220AF14-5631-42ED-B7FC-5896AB58587E}" type="sibTrans" cxnId="{9E1BA765-5B81-49CB-821A-317738683F3E}">
      <dgm:prSet/>
      <dgm:spPr/>
      <dgm:t>
        <a:bodyPr/>
        <a:lstStyle/>
        <a:p>
          <a:endParaRPr lang="en-US"/>
        </a:p>
      </dgm:t>
    </dgm:pt>
    <dgm:pt modelId="{7105387F-D6F8-4AA6-A9F8-AA28A484CA16}">
      <dgm:prSet/>
      <dgm:spPr/>
      <dgm:t>
        <a:bodyPr/>
        <a:lstStyle/>
        <a:p>
          <a:r>
            <a:rPr lang="es-ES" b="1" u="none" dirty="0"/>
            <a:t>Incierto:</a:t>
          </a:r>
          <a:r>
            <a:rPr lang="es-ES" u="none" dirty="0"/>
            <a:t> el entorno requiere que actúes con certeza.</a:t>
          </a:r>
          <a:endParaRPr lang="en-US" dirty="0"/>
        </a:p>
      </dgm:t>
    </dgm:pt>
    <dgm:pt modelId="{0058514A-8077-4BA6-AC8D-6EE1BD319823}" type="parTrans" cxnId="{6CFF7816-4F26-484A-80FC-D27733F38466}">
      <dgm:prSet/>
      <dgm:spPr/>
      <dgm:t>
        <a:bodyPr/>
        <a:lstStyle/>
        <a:p>
          <a:endParaRPr lang="en-US"/>
        </a:p>
      </dgm:t>
    </dgm:pt>
    <dgm:pt modelId="{FFBB29F3-11A9-4C82-A28A-61FE111587A6}" type="sibTrans" cxnId="{6CFF7816-4F26-484A-80FC-D27733F38466}">
      <dgm:prSet/>
      <dgm:spPr/>
      <dgm:t>
        <a:bodyPr/>
        <a:lstStyle/>
        <a:p>
          <a:endParaRPr lang="en-US"/>
        </a:p>
      </dgm:t>
    </dgm:pt>
    <dgm:pt modelId="{217DD15C-4805-4FCE-8EC6-BFFDA655E2D4}">
      <dgm:prSet/>
      <dgm:spPr/>
      <dgm:t>
        <a:bodyPr/>
        <a:lstStyle/>
        <a:p>
          <a:r>
            <a:rPr lang="es-ES" b="1" u="none" dirty="0">
              <a:uFillTx/>
            </a:rPr>
            <a:t>Complejo:</a:t>
          </a:r>
          <a:r>
            <a:rPr lang="es-ES" u="none" dirty="0">
              <a:uFillTx/>
            </a:rPr>
            <a:t> el entorno es dinámico, con muchas interdependencias.</a:t>
          </a:r>
          <a:endParaRPr lang="en-US" dirty="0"/>
        </a:p>
      </dgm:t>
    </dgm:pt>
    <dgm:pt modelId="{7F828491-B741-41B5-818F-9243E2297844}" type="parTrans" cxnId="{1D93E4D8-2612-4282-871C-CA1B169201E2}">
      <dgm:prSet/>
      <dgm:spPr/>
      <dgm:t>
        <a:bodyPr/>
        <a:lstStyle/>
        <a:p>
          <a:endParaRPr lang="en-US"/>
        </a:p>
      </dgm:t>
    </dgm:pt>
    <dgm:pt modelId="{D7EE0025-FEB4-4569-87DB-7B622175770F}" type="sibTrans" cxnId="{1D93E4D8-2612-4282-871C-CA1B169201E2}">
      <dgm:prSet/>
      <dgm:spPr/>
      <dgm:t>
        <a:bodyPr/>
        <a:lstStyle/>
        <a:p>
          <a:endParaRPr lang="en-US"/>
        </a:p>
      </dgm:t>
    </dgm:pt>
    <dgm:pt modelId="{FA95A61D-9A03-4138-9128-3CBEDFE461EC}">
      <dgm:prSet/>
      <dgm:spPr/>
      <dgm:t>
        <a:bodyPr/>
        <a:lstStyle/>
        <a:p>
          <a:r>
            <a:rPr lang="es-ES" b="1" u="none" dirty="0">
              <a:uFillTx/>
            </a:rPr>
            <a:t>Ambiguo:</a:t>
          </a:r>
          <a:r>
            <a:rPr lang="es-ES" u="none" dirty="0">
              <a:uFillTx/>
            </a:rPr>
            <a:t> El entorno es desconocido, fuera de su ámbito de especialización.</a:t>
          </a:r>
          <a:endParaRPr lang="en-US" dirty="0"/>
        </a:p>
      </dgm:t>
    </dgm:pt>
    <dgm:pt modelId="{F69BB22F-14DD-4237-959D-21C68FBEFE91}" type="parTrans" cxnId="{B3E7ACC7-A613-4661-B728-6C8D51A90173}">
      <dgm:prSet/>
      <dgm:spPr/>
      <dgm:t>
        <a:bodyPr/>
        <a:lstStyle/>
        <a:p>
          <a:endParaRPr lang="en-US"/>
        </a:p>
      </dgm:t>
    </dgm:pt>
    <dgm:pt modelId="{75A612E3-9AE2-4BEB-8FA6-37D703C92B8E}" type="sibTrans" cxnId="{B3E7ACC7-A613-4661-B728-6C8D51A90173}">
      <dgm:prSet/>
      <dgm:spPr/>
      <dgm:t>
        <a:bodyPr/>
        <a:lstStyle/>
        <a:p>
          <a:endParaRPr lang="en-US"/>
        </a:p>
      </dgm:t>
    </dgm:pt>
    <dgm:pt modelId="{42F12DFC-17F3-463C-8EE9-EB6B5E1D7F26}" type="pres">
      <dgm:prSet presAssocID="{50B4B4C4-13BB-41F5-BFE9-726B60BD223A}" presName="vert0" presStyleCnt="0">
        <dgm:presLayoutVars>
          <dgm:dir/>
          <dgm:animOne val="branch"/>
          <dgm:animLvl val="lvl"/>
        </dgm:presLayoutVars>
      </dgm:prSet>
      <dgm:spPr/>
    </dgm:pt>
    <dgm:pt modelId="{F263DA6C-06B8-46D8-9AA6-C42375895C43}" type="pres">
      <dgm:prSet presAssocID="{3B388772-9767-4341-B49D-11CCDCA41B37}" presName="thickLine" presStyleLbl="alignNode1" presStyleIdx="0" presStyleCnt="4"/>
      <dgm:spPr/>
    </dgm:pt>
    <dgm:pt modelId="{28E3308A-33BD-485B-B27B-16C42981EA0C}" type="pres">
      <dgm:prSet presAssocID="{3B388772-9767-4341-B49D-11CCDCA41B37}" presName="horz1" presStyleCnt="0"/>
      <dgm:spPr/>
    </dgm:pt>
    <dgm:pt modelId="{80DC3565-9543-4A71-9BCD-119B2A9FEA6D}" type="pres">
      <dgm:prSet presAssocID="{3B388772-9767-4341-B49D-11CCDCA41B37}" presName="tx1" presStyleLbl="revTx" presStyleIdx="0" presStyleCnt="4"/>
      <dgm:spPr/>
    </dgm:pt>
    <dgm:pt modelId="{6ECBD725-E512-408D-9953-66E4B098F36A}" type="pres">
      <dgm:prSet presAssocID="{3B388772-9767-4341-B49D-11CCDCA41B37}" presName="vert1" presStyleCnt="0"/>
      <dgm:spPr/>
    </dgm:pt>
    <dgm:pt modelId="{9DA17C45-2E43-413C-A881-A6BD0E3BD317}" type="pres">
      <dgm:prSet presAssocID="{7105387F-D6F8-4AA6-A9F8-AA28A484CA16}" presName="thickLine" presStyleLbl="alignNode1" presStyleIdx="1" presStyleCnt="4"/>
      <dgm:spPr/>
    </dgm:pt>
    <dgm:pt modelId="{86FB1CC1-675C-400A-9B4E-DCDD68DB93D9}" type="pres">
      <dgm:prSet presAssocID="{7105387F-D6F8-4AA6-A9F8-AA28A484CA16}" presName="horz1" presStyleCnt="0"/>
      <dgm:spPr/>
    </dgm:pt>
    <dgm:pt modelId="{B68E0388-2E16-4306-A4EB-D1FD66D2BD05}" type="pres">
      <dgm:prSet presAssocID="{7105387F-D6F8-4AA6-A9F8-AA28A484CA16}" presName="tx1" presStyleLbl="revTx" presStyleIdx="1" presStyleCnt="4"/>
      <dgm:spPr/>
    </dgm:pt>
    <dgm:pt modelId="{5B771228-A6A3-4BEF-A761-4DFDFEA169AE}" type="pres">
      <dgm:prSet presAssocID="{7105387F-D6F8-4AA6-A9F8-AA28A484CA16}" presName="vert1" presStyleCnt="0"/>
      <dgm:spPr/>
    </dgm:pt>
    <dgm:pt modelId="{B5F66DAA-F7AB-4339-B83F-41BA76A2455D}" type="pres">
      <dgm:prSet presAssocID="{217DD15C-4805-4FCE-8EC6-BFFDA655E2D4}" presName="thickLine" presStyleLbl="alignNode1" presStyleIdx="2" presStyleCnt="4"/>
      <dgm:spPr/>
    </dgm:pt>
    <dgm:pt modelId="{7DDD1308-7934-4DE5-9FBC-AB8FF49BDAC4}" type="pres">
      <dgm:prSet presAssocID="{217DD15C-4805-4FCE-8EC6-BFFDA655E2D4}" presName="horz1" presStyleCnt="0"/>
      <dgm:spPr/>
    </dgm:pt>
    <dgm:pt modelId="{CE064BD6-E7D8-4449-A138-43A26474A66A}" type="pres">
      <dgm:prSet presAssocID="{217DD15C-4805-4FCE-8EC6-BFFDA655E2D4}" presName="tx1" presStyleLbl="revTx" presStyleIdx="2" presStyleCnt="4"/>
      <dgm:spPr/>
    </dgm:pt>
    <dgm:pt modelId="{FD5F7FDD-C814-48E0-917E-128536E4276D}" type="pres">
      <dgm:prSet presAssocID="{217DD15C-4805-4FCE-8EC6-BFFDA655E2D4}" presName="vert1" presStyleCnt="0"/>
      <dgm:spPr/>
    </dgm:pt>
    <dgm:pt modelId="{261056DB-5E95-429E-B919-20773C19ADB1}" type="pres">
      <dgm:prSet presAssocID="{FA95A61D-9A03-4138-9128-3CBEDFE461EC}" presName="thickLine" presStyleLbl="alignNode1" presStyleIdx="3" presStyleCnt="4"/>
      <dgm:spPr/>
    </dgm:pt>
    <dgm:pt modelId="{3E96B4A5-E7B9-4130-95D5-7ED4F6E4797C}" type="pres">
      <dgm:prSet presAssocID="{FA95A61D-9A03-4138-9128-3CBEDFE461EC}" presName="horz1" presStyleCnt="0"/>
      <dgm:spPr/>
    </dgm:pt>
    <dgm:pt modelId="{2E0CE825-6496-4DE0-BE0D-EDBA79640D40}" type="pres">
      <dgm:prSet presAssocID="{FA95A61D-9A03-4138-9128-3CBEDFE461EC}" presName="tx1" presStyleLbl="revTx" presStyleIdx="3" presStyleCnt="4"/>
      <dgm:spPr/>
    </dgm:pt>
    <dgm:pt modelId="{13EEAE33-C2F8-4F01-ADEF-57F7222E2971}" type="pres">
      <dgm:prSet presAssocID="{FA95A61D-9A03-4138-9128-3CBEDFE461EC}" presName="vert1" presStyleCnt="0"/>
      <dgm:spPr/>
    </dgm:pt>
  </dgm:ptLst>
  <dgm:cxnLst>
    <dgm:cxn modelId="{013F9C0C-FD84-465A-A1BA-07B865E3E521}" type="presOf" srcId="{217DD15C-4805-4FCE-8EC6-BFFDA655E2D4}" destId="{CE064BD6-E7D8-4449-A138-43A26474A66A}" srcOrd="0" destOrd="0" presId="urn:microsoft.com/office/officeart/2008/layout/LinedList"/>
    <dgm:cxn modelId="{6CFF7816-4F26-484A-80FC-D27733F38466}" srcId="{50B4B4C4-13BB-41F5-BFE9-726B60BD223A}" destId="{7105387F-D6F8-4AA6-A9F8-AA28A484CA16}" srcOrd="1" destOrd="0" parTransId="{0058514A-8077-4BA6-AC8D-6EE1BD319823}" sibTransId="{FFBB29F3-11A9-4C82-A28A-61FE111587A6}"/>
    <dgm:cxn modelId="{9F9F8620-4C47-43E4-AB42-042BEBDB85CE}" type="presOf" srcId="{FA95A61D-9A03-4138-9128-3CBEDFE461EC}" destId="{2E0CE825-6496-4DE0-BE0D-EDBA79640D40}" srcOrd="0" destOrd="0" presId="urn:microsoft.com/office/officeart/2008/layout/LinedList"/>
    <dgm:cxn modelId="{B712E52C-209D-415D-94BA-286D25650F04}" type="presOf" srcId="{50B4B4C4-13BB-41F5-BFE9-726B60BD223A}" destId="{42F12DFC-17F3-463C-8EE9-EB6B5E1D7F26}" srcOrd="0" destOrd="0" presId="urn:microsoft.com/office/officeart/2008/layout/LinedList"/>
    <dgm:cxn modelId="{9E1BA765-5B81-49CB-821A-317738683F3E}" srcId="{50B4B4C4-13BB-41F5-BFE9-726B60BD223A}" destId="{3B388772-9767-4341-B49D-11CCDCA41B37}" srcOrd="0" destOrd="0" parTransId="{29BCEC81-ACC3-4EE0-9041-970F34FECD6F}" sibTransId="{B220AF14-5631-42ED-B7FC-5896AB58587E}"/>
    <dgm:cxn modelId="{E0A47566-E022-4613-B1A3-4EB33F0F2429}" type="presOf" srcId="{7105387F-D6F8-4AA6-A9F8-AA28A484CA16}" destId="{B68E0388-2E16-4306-A4EB-D1FD66D2BD05}" srcOrd="0" destOrd="0" presId="urn:microsoft.com/office/officeart/2008/layout/LinedList"/>
    <dgm:cxn modelId="{B3E7ACC7-A613-4661-B728-6C8D51A90173}" srcId="{50B4B4C4-13BB-41F5-BFE9-726B60BD223A}" destId="{FA95A61D-9A03-4138-9128-3CBEDFE461EC}" srcOrd="3" destOrd="0" parTransId="{F69BB22F-14DD-4237-959D-21C68FBEFE91}" sibTransId="{75A612E3-9AE2-4BEB-8FA6-37D703C92B8E}"/>
    <dgm:cxn modelId="{364B88CE-7FCA-4B37-B4CF-6145A5A4DD6B}" type="presOf" srcId="{3B388772-9767-4341-B49D-11CCDCA41B37}" destId="{80DC3565-9543-4A71-9BCD-119B2A9FEA6D}" srcOrd="0" destOrd="0" presId="urn:microsoft.com/office/officeart/2008/layout/LinedList"/>
    <dgm:cxn modelId="{1D93E4D8-2612-4282-871C-CA1B169201E2}" srcId="{50B4B4C4-13BB-41F5-BFE9-726B60BD223A}" destId="{217DD15C-4805-4FCE-8EC6-BFFDA655E2D4}" srcOrd="2" destOrd="0" parTransId="{7F828491-B741-41B5-818F-9243E2297844}" sibTransId="{D7EE0025-FEB4-4569-87DB-7B622175770F}"/>
    <dgm:cxn modelId="{36A3475C-D9CD-4252-9501-D4EFB1298859}" type="presParOf" srcId="{42F12DFC-17F3-463C-8EE9-EB6B5E1D7F26}" destId="{F263DA6C-06B8-46D8-9AA6-C42375895C43}" srcOrd="0" destOrd="0" presId="urn:microsoft.com/office/officeart/2008/layout/LinedList"/>
    <dgm:cxn modelId="{74ECDEF7-7AD5-4B0F-8A7B-A082CA3A9238}" type="presParOf" srcId="{42F12DFC-17F3-463C-8EE9-EB6B5E1D7F26}" destId="{28E3308A-33BD-485B-B27B-16C42981EA0C}" srcOrd="1" destOrd="0" presId="urn:microsoft.com/office/officeart/2008/layout/LinedList"/>
    <dgm:cxn modelId="{3F29F6E2-C214-4708-AE33-3BF6167C9951}" type="presParOf" srcId="{28E3308A-33BD-485B-B27B-16C42981EA0C}" destId="{80DC3565-9543-4A71-9BCD-119B2A9FEA6D}" srcOrd="0" destOrd="0" presId="urn:microsoft.com/office/officeart/2008/layout/LinedList"/>
    <dgm:cxn modelId="{56136063-1CA9-4F63-BF6C-598F13B22D42}" type="presParOf" srcId="{28E3308A-33BD-485B-B27B-16C42981EA0C}" destId="{6ECBD725-E512-408D-9953-66E4B098F36A}" srcOrd="1" destOrd="0" presId="urn:microsoft.com/office/officeart/2008/layout/LinedList"/>
    <dgm:cxn modelId="{EABF2B77-E748-4144-9C93-A93971A34775}" type="presParOf" srcId="{42F12DFC-17F3-463C-8EE9-EB6B5E1D7F26}" destId="{9DA17C45-2E43-413C-A881-A6BD0E3BD317}" srcOrd="2" destOrd="0" presId="urn:microsoft.com/office/officeart/2008/layout/LinedList"/>
    <dgm:cxn modelId="{85ED84D7-8F06-4384-88B4-DE46C0925014}" type="presParOf" srcId="{42F12DFC-17F3-463C-8EE9-EB6B5E1D7F26}" destId="{86FB1CC1-675C-400A-9B4E-DCDD68DB93D9}" srcOrd="3" destOrd="0" presId="urn:microsoft.com/office/officeart/2008/layout/LinedList"/>
    <dgm:cxn modelId="{B1A8AC26-9843-46B9-BA99-3101CC3E341F}" type="presParOf" srcId="{86FB1CC1-675C-400A-9B4E-DCDD68DB93D9}" destId="{B68E0388-2E16-4306-A4EB-D1FD66D2BD05}" srcOrd="0" destOrd="0" presId="urn:microsoft.com/office/officeart/2008/layout/LinedList"/>
    <dgm:cxn modelId="{9C28130C-68FF-4E43-A36E-7326EA4111D4}" type="presParOf" srcId="{86FB1CC1-675C-400A-9B4E-DCDD68DB93D9}" destId="{5B771228-A6A3-4BEF-A761-4DFDFEA169AE}" srcOrd="1" destOrd="0" presId="urn:microsoft.com/office/officeart/2008/layout/LinedList"/>
    <dgm:cxn modelId="{CD6443A8-11B9-46A8-B75E-70ED0A538B96}" type="presParOf" srcId="{42F12DFC-17F3-463C-8EE9-EB6B5E1D7F26}" destId="{B5F66DAA-F7AB-4339-B83F-41BA76A2455D}" srcOrd="4" destOrd="0" presId="urn:microsoft.com/office/officeart/2008/layout/LinedList"/>
    <dgm:cxn modelId="{04D5DA6E-E32E-41DB-84BD-89BCD56BB8FA}" type="presParOf" srcId="{42F12DFC-17F3-463C-8EE9-EB6B5E1D7F26}" destId="{7DDD1308-7934-4DE5-9FBC-AB8FF49BDAC4}" srcOrd="5" destOrd="0" presId="urn:microsoft.com/office/officeart/2008/layout/LinedList"/>
    <dgm:cxn modelId="{22D59189-E5BC-4E48-B6AA-ADB4B140626B}" type="presParOf" srcId="{7DDD1308-7934-4DE5-9FBC-AB8FF49BDAC4}" destId="{CE064BD6-E7D8-4449-A138-43A26474A66A}" srcOrd="0" destOrd="0" presId="urn:microsoft.com/office/officeart/2008/layout/LinedList"/>
    <dgm:cxn modelId="{2114631F-6759-468F-A00E-A1F11BD0A2AA}" type="presParOf" srcId="{7DDD1308-7934-4DE5-9FBC-AB8FF49BDAC4}" destId="{FD5F7FDD-C814-48E0-917E-128536E4276D}" srcOrd="1" destOrd="0" presId="urn:microsoft.com/office/officeart/2008/layout/LinedList"/>
    <dgm:cxn modelId="{84AD3792-809A-4A6C-A5A6-E5C6E84CF3BB}" type="presParOf" srcId="{42F12DFC-17F3-463C-8EE9-EB6B5E1D7F26}" destId="{261056DB-5E95-429E-B919-20773C19ADB1}" srcOrd="6" destOrd="0" presId="urn:microsoft.com/office/officeart/2008/layout/LinedList"/>
    <dgm:cxn modelId="{053F6C48-F03E-4BB9-872B-111994438DBD}" type="presParOf" srcId="{42F12DFC-17F3-463C-8EE9-EB6B5E1D7F26}" destId="{3E96B4A5-E7B9-4130-95D5-7ED4F6E4797C}" srcOrd="7" destOrd="0" presId="urn:microsoft.com/office/officeart/2008/layout/LinedList"/>
    <dgm:cxn modelId="{4769638E-36AF-48C0-B984-E9AE1BAFC40D}" type="presParOf" srcId="{3E96B4A5-E7B9-4130-95D5-7ED4F6E4797C}" destId="{2E0CE825-6496-4DE0-BE0D-EDBA79640D40}" srcOrd="0" destOrd="0" presId="urn:microsoft.com/office/officeart/2008/layout/LinedList"/>
    <dgm:cxn modelId="{2F7684B6-F00F-457B-974C-ADF73DFB00FB}" type="presParOf" srcId="{3E96B4A5-E7B9-4130-95D5-7ED4F6E4797C}" destId="{13EEAE33-C2F8-4F01-ADEF-57F7222E29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B8CE6A-240F-4BD8-AA65-1D4CBA33B99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C91080-A509-4316-BB15-5E8CAB8983C6}">
      <dgm:prSet phldrT="[Text]"/>
      <dgm:spPr/>
      <dgm:t>
        <a:bodyPr/>
        <a:lstStyle/>
        <a:p>
          <a:r>
            <a:rPr lang="en-US" dirty="0"/>
            <a:t>Problemas </a:t>
          </a:r>
          <a:r>
            <a:rPr lang="en-US" dirty="0" err="1"/>
            <a:t>Técnicos</a:t>
          </a:r>
          <a:endParaRPr lang="en-US" dirty="0"/>
        </a:p>
      </dgm:t>
    </dgm:pt>
    <dgm:pt modelId="{A998C0C6-AA71-4219-A464-2B47F91F8528}" type="parTrans" cxnId="{6AFC505F-7BD3-4D8C-AF07-4961CF4355A2}">
      <dgm:prSet/>
      <dgm:spPr/>
      <dgm:t>
        <a:bodyPr/>
        <a:lstStyle/>
        <a:p>
          <a:endParaRPr lang="en-US"/>
        </a:p>
      </dgm:t>
    </dgm:pt>
    <dgm:pt modelId="{36CD5682-8D38-40CD-BBB3-0BCD3934BC61}" type="sibTrans" cxnId="{6AFC505F-7BD3-4D8C-AF07-4961CF4355A2}">
      <dgm:prSet/>
      <dgm:spPr/>
      <dgm:t>
        <a:bodyPr/>
        <a:lstStyle/>
        <a:p>
          <a:endParaRPr lang="en-US"/>
        </a:p>
      </dgm:t>
    </dgm:pt>
    <dgm:pt modelId="{871D4021-E614-4E03-84C8-8CB69B178FDD}">
      <dgm:prSet phldrT="[Text]"/>
      <dgm:spPr/>
      <dgm:t>
        <a:bodyPr/>
        <a:lstStyle/>
        <a:p>
          <a:r>
            <a:rPr lang="en-US" dirty="0" err="1"/>
            <a:t>Desafíos</a:t>
          </a:r>
          <a:r>
            <a:rPr lang="en-US" dirty="0"/>
            <a:t> </a:t>
          </a:r>
          <a:r>
            <a:rPr lang="en-US" dirty="0" err="1"/>
            <a:t>Adaptativos</a:t>
          </a:r>
          <a:endParaRPr lang="en-US" dirty="0"/>
        </a:p>
      </dgm:t>
    </dgm:pt>
    <dgm:pt modelId="{3B0451D7-86A5-497F-ACC0-84F42BCC9B5A}" type="parTrans" cxnId="{3D8FD4B7-220D-4E8F-AEE3-D8DE8E1022D6}">
      <dgm:prSet/>
      <dgm:spPr/>
      <dgm:t>
        <a:bodyPr/>
        <a:lstStyle/>
        <a:p>
          <a:endParaRPr lang="en-US"/>
        </a:p>
      </dgm:t>
    </dgm:pt>
    <dgm:pt modelId="{AF2E680E-CC0B-45C7-B86F-F1D019B8E104}" type="sibTrans" cxnId="{3D8FD4B7-220D-4E8F-AEE3-D8DE8E1022D6}">
      <dgm:prSet/>
      <dgm:spPr/>
      <dgm:t>
        <a:bodyPr/>
        <a:lstStyle/>
        <a:p>
          <a:endParaRPr lang="en-US"/>
        </a:p>
      </dgm:t>
    </dgm:pt>
    <dgm:pt modelId="{ED532667-C8AE-4DC0-A831-ED95EF98C0E2}">
      <dgm:prSet/>
      <dgm:spPr/>
      <dgm:t>
        <a:bodyPr/>
        <a:lstStyle/>
        <a:p>
          <a:r>
            <a:rPr lang="en-US" dirty="0"/>
            <a:t>Los </a:t>
          </a:r>
          <a:r>
            <a:rPr lang="en-US" dirty="0" err="1"/>
            <a:t>expertos</a:t>
          </a:r>
          <a:r>
            <a:rPr lang="en-US" dirty="0"/>
            <a:t> </a:t>
          </a:r>
          <a:r>
            <a:rPr lang="en-US" dirty="0" err="1"/>
            <a:t>pueden</a:t>
          </a:r>
          <a:r>
            <a:rPr lang="en-US" dirty="0"/>
            <a:t> </a:t>
          </a:r>
          <a:r>
            <a:rPr lang="en-US" dirty="0" err="1"/>
            <a:t>resolverlos</a:t>
          </a:r>
          <a:endParaRPr lang="en-US" dirty="0"/>
        </a:p>
      </dgm:t>
    </dgm:pt>
    <dgm:pt modelId="{429C31AB-38FC-4BFB-8921-75E4E21551D7}" type="parTrans" cxnId="{0F11C4FE-6A91-4C2C-969D-2C4B3CC05FD5}">
      <dgm:prSet/>
      <dgm:spPr/>
      <dgm:t>
        <a:bodyPr/>
        <a:lstStyle/>
        <a:p>
          <a:endParaRPr lang="en-US"/>
        </a:p>
      </dgm:t>
    </dgm:pt>
    <dgm:pt modelId="{E88F5DB8-FD95-4E2A-871D-476C98906BDE}" type="sibTrans" cxnId="{0F11C4FE-6A91-4C2C-969D-2C4B3CC05FD5}">
      <dgm:prSet/>
      <dgm:spPr/>
      <dgm:t>
        <a:bodyPr/>
        <a:lstStyle/>
        <a:p>
          <a:endParaRPr lang="en-US"/>
        </a:p>
      </dgm:t>
    </dgm:pt>
    <dgm:pt modelId="{2516371C-DFBE-493B-8A10-F8D5944C0812}">
      <dgm:prSet phldrT="[Text]"/>
      <dgm:spPr/>
      <dgm:t>
        <a:bodyPr/>
        <a:lstStyle/>
        <a:p>
          <a:r>
            <a:rPr lang="es-ES" u="none" dirty="0"/>
            <a:t>Son </a:t>
          </a:r>
          <a:r>
            <a:rPr lang="es-ES" b="0" u="none" dirty="0"/>
            <a:t>volátiles, impredecibles, complejos y ambiguos</a:t>
          </a:r>
          <a:r>
            <a:rPr lang="en-US" dirty="0"/>
            <a:t> </a:t>
          </a:r>
        </a:p>
      </dgm:t>
    </dgm:pt>
    <dgm:pt modelId="{ECCCE459-B37A-429F-B62E-FE582EAEE342}" type="parTrans" cxnId="{5688790A-C331-4524-82E2-8220BF806839}">
      <dgm:prSet/>
      <dgm:spPr/>
      <dgm:t>
        <a:bodyPr/>
        <a:lstStyle/>
        <a:p>
          <a:endParaRPr lang="en-US"/>
        </a:p>
      </dgm:t>
    </dgm:pt>
    <dgm:pt modelId="{1D7EDD55-1DEE-4F21-B19B-E2BA2F62C046}" type="sibTrans" cxnId="{5688790A-C331-4524-82E2-8220BF806839}">
      <dgm:prSet/>
      <dgm:spPr/>
      <dgm:t>
        <a:bodyPr/>
        <a:lstStyle/>
        <a:p>
          <a:endParaRPr lang="en-US"/>
        </a:p>
      </dgm:t>
    </dgm:pt>
    <dgm:pt modelId="{596E2B37-13CD-404C-8B01-8D54594E974C}" type="pres">
      <dgm:prSet presAssocID="{0FB8CE6A-240F-4BD8-AA65-1D4CBA33B997}" presName="Name0" presStyleCnt="0">
        <dgm:presLayoutVars>
          <dgm:dir/>
          <dgm:animLvl val="lvl"/>
          <dgm:resizeHandles val="exact"/>
        </dgm:presLayoutVars>
      </dgm:prSet>
      <dgm:spPr/>
    </dgm:pt>
    <dgm:pt modelId="{51492CCE-BD91-4EF9-B55C-6C8577F252E5}" type="pres">
      <dgm:prSet presAssocID="{35C91080-A509-4316-BB15-5E8CAB8983C6}" presName="composite" presStyleCnt="0"/>
      <dgm:spPr/>
    </dgm:pt>
    <dgm:pt modelId="{91F29D46-F95C-4149-8954-04D936E41F40}" type="pres">
      <dgm:prSet presAssocID="{35C91080-A509-4316-BB15-5E8CAB8983C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8532CB3-DED7-4A9E-ADFD-43493F231A4F}" type="pres">
      <dgm:prSet presAssocID="{35C91080-A509-4316-BB15-5E8CAB8983C6}" presName="desTx" presStyleLbl="alignAccFollowNode1" presStyleIdx="0" presStyleCnt="2">
        <dgm:presLayoutVars>
          <dgm:bulletEnabled val="1"/>
        </dgm:presLayoutVars>
      </dgm:prSet>
      <dgm:spPr/>
    </dgm:pt>
    <dgm:pt modelId="{6D2B2E43-786F-4E74-8AB6-61DF1D182D7B}" type="pres">
      <dgm:prSet presAssocID="{36CD5682-8D38-40CD-BBB3-0BCD3934BC61}" presName="space" presStyleCnt="0"/>
      <dgm:spPr/>
    </dgm:pt>
    <dgm:pt modelId="{F0A31FDA-0D1B-4FD8-95E8-511FF03A32BE}" type="pres">
      <dgm:prSet presAssocID="{871D4021-E614-4E03-84C8-8CB69B178FDD}" presName="composite" presStyleCnt="0"/>
      <dgm:spPr/>
    </dgm:pt>
    <dgm:pt modelId="{1245AFEE-9153-4D23-9D95-17C54EAB9E0C}" type="pres">
      <dgm:prSet presAssocID="{871D4021-E614-4E03-84C8-8CB69B178FD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8A55BC2-4B46-4F1D-8C74-454A194AC537}" type="pres">
      <dgm:prSet presAssocID="{871D4021-E614-4E03-84C8-8CB69B178FD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688790A-C331-4524-82E2-8220BF806839}" srcId="{871D4021-E614-4E03-84C8-8CB69B178FDD}" destId="{2516371C-DFBE-493B-8A10-F8D5944C0812}" srcOrd="0" destOrd="0" parTransId="{ECCCE459-B37A-429F-B62E-FE582EAEE342}" sibTransId="{1D7EDD55-1DEE-4F21-B19B-E2BA2F62C046}"/>
    <dgm:cxn modelId="{6AFC505F-7BD3-4D8C-AF07-4961CF4355A2}" srcId="{0FB8CE6A-240F-4BD8-AA65-1D4CBA33B997}" destId="{35C91080-A509-4316-BB15-5E8CAB8983C6}" srcOrd="0" destOrd="0" parTransId="{A998C0C6-AA71-4219-A464-2B47F91F8528}" sibTransId="{36CD5682-8D38-40CD-BBB3-0BCD3934BC61}"/>
    <dgm:cxn modelId="{EADA9E60-0ABF-4585-B357-DC9A4BD21CB5}" type="presOf" srcId="{0FB8CE6A-240F-4BD8-AA65-1D4CBA33B997}" destId="{596E2B37-13CD-404C-8B01-8D54594E974C}" srcOrd="0" destOrd="0" presId="urn:microsoft.com/office/officeart/2005/8/layout/hList1"/>
    <dgm:cxn modelId="{6AD8AF45-3461-4E17-8A45-A0947CC06EAD}" type="presOf" srcId="{ED532667-C8AE-4DC0-A831-ED95EF98C0E2}" destId="{A8532CB3-DED7-4A9E-ADFD-43493F231A4F}" srcOrd="0" destOrd="0" presId="urn:microsoft.com/office/officeart/2005/8/layout/hList1"/>
    <dgm:cxn modelId="{0E0FE851-8A4A-4020-904F-EE21F7345704}" type="presOf" srcId="{35C91080-A509-4316-BB15-5E8CAB8983C6}" destId="{91F29D46-F95C-4149-8954-04D936E41F40}" srcOrd="0" destOrd="0" presId="urn:microsoft.com/office/officeart/2005/8/layout/hList1"/>
    <dgm:cxn modelId="{510A65A6-8B23-48A0-9339-7B10FF65F926}" type="presOf" srcId="{2516371C-DFBE-493B-8A10-F8D5944C0812}" destId="{68A55BC2-4B46-4F1D-8C74-454A194AC537}" srcOrd="0" destOrd="0" presId="urn:microsoft.com/office/officeart/2005/8/layout/hList1"/>
    <dgm:cxn modelId="{3D8FD4B7-220D-4E8F-AEE3-D8DE8E1022D6}" srcId="{0FB8CE6A-240F-4BD8-AA65-1D4CBA33B997}" destId="{871D4021-E614-4E03-84C8-8CB69B178FDD}" srcOrd="1" destOrd="0" parTransId="{3B0451D7-86A5-497F-ACC0-84F42BCC9B5A}" sibTransId="{AF2E680E-CC0B-45C7-B86F-F1D019B8E104}"/>
    <dgm:cxn modelId="{BBBDF9CC-9D78-4789-AB9B-E38BF50164AD}" type="presOf" srcId="{871D4021-E614-4E03-84C8-8CB69B178FDD}" destId="{1245AFEE-9153-4D23-9D95-17C54EAB9E0C}" srcOrd="0" destOrd="0" presId="urn:microsoft.com/office/officeart/2005/8/layout/hList1"/>
    <dgm:cxn modelId="{0F11C4FE-6A91-4C2C-969D-2C4B3CC05FD5}" srcId="{35C91080-A509-4316-BB15-5E8CAB8983C6}" destId="{ED532667-C8AE-4DC0-A831-ED95EF98C0E2}" srcOrd="0" destOrd="0" parTransId="{429C31AB-38FC-4BFB-8921-75E4E21551D7}" sibTransId="{E88F5DB8-FD95-4E2A-871D-476C98906BDE}"/>
    <dgm:cxn modelId="{5B25E39C-2A91-4888-A46D-36EBB5CF79C1}" type="presParOf" srcId="{596E2B37-13CD-404C-8B01-8D54594E974C}" destId="{51492CCE-BD91-4EF9-B55C-6C8577F252E5}" srcOrd="0" destOrd="0" presId="urn:microsoft.com/office/officeart/2005/8/layout/hList1"/>
    <dgm:cxn modelId="{24A07101-1574-47AA-920E-AFD95206BF5C}" type="presParOf" srcId="{51492CCE-BD91-4EF9-B55C-6C8577F252E5}" destId="{91F29D46-F95C-4149-8954-04D936E41F40}" srcOrd="0" destOrd="0" presId="urn:microsoft.com/office/officeart/2005/8/layout/hList1"/>
    <dgm:cxn modelId="{8FEBF2BD-D960-4708-B803-4098746D1395}" type="presParOf" srcId="{51492CCE-BD91-4EF9-B55C-6C8577F252E5}" destId="{A8532CB3-DED7-4A9E-ADFD-43493F231A4F}" srcOrd="1" destOrd="0" presId="urn:microsoft.com/office/officeart/2005/8/layout/hList1"/>
    <dgm:cxn modelId="{D4EA891D-131E-4FE9-AB41-A5D2C6306897}" type="presParOf" srcId="{596E2B37-13CD-404C-8B01-8D54594E974C}" destId="{6D2B2E43-786F-4E74-8AB6-61DF1D182D7B}" srcOrd="1" destOrd="0" presId="urn:microsoft.com/office/officeart/2005/8/layout/hList1"/>
    <dgm:cxn modelId="{1188F2B4-1958-411C-BF57-31ECB545A3CC}" type="presParOf" srcId="{596E2B37-13CD-404C-8B01-8D54594E974C}" destId="{F0A31FDA-0D1B-4FD8-95E8-511FF03A32BE}" srcOrd="2" destOrd="0" presId="urn:microsoft.com/office/officeart/2005/8/layout/hList1"/>
    <dgm:cxn modelId="{E3C3CC22-2C6C-427D-8600-1FAD886F428A}" type="presParOf" srcId="{F0A31FDA-0D1B-4FD8-95E8-511FF03A32BE}" destId="{1245AFEE-9153-4D23-9D95-17C54EAB9E0C}" srcOrd="0" destOrd="0" presId="urn:microsoft.com/office/officeart/2005/8/layout/hList1"/>
    <dgm:cxn modelId="{6C5852F4-0566-428E-95CA-E86A78793FFB}" type="presParOf" srcId="{F0A31FDA-0D1B-4FD8-95E8-511FF03A32BE}" destId="{68A55BC2-4B46-4F1D-8C74-454A194AC5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B8CE6A-240F-4BD8-AA65-1D4CBA33B99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C91080-A509-4316-BB15-5E8CAB8983C6}">
      <dgm:prSet phldrT="[Text]"/>
      <dgm:spPr/>
      <dgm:t>
        <a:bodyPr/>
        <a:lstStyle/>
        <a:p>
          <a:r>
            <a:rPr lang="en-US" dirty="0" err="1"/>
            <a:t>Desafíos</a:t>
          </a:r>
          <a:r>
            <a:rPr lang="en-US" dirty="0"/>
            <a:t> </a:t>
          </a:r>
          <a:r>
            <a:rPr lang="en-US" dirty="0" err="1"/>
            <a:t>Adaptativos</a:t>
          </a:r>
          <a:r>
            <a:rPr lang="en-US" dirty="0"/>
            <a:t> </a:t>
          </a:r>
        </a:p>
      </dgm:t>
    </dgm:pt>
    <dgm:pt modelId="{A998C0C6-AA71-4219-A464-2B47F91F8528}" type="parTrans" cxnId="{6AFC505F-7BD3-4D8C-AF07-4961CF4355A2}">
      <dgm:prSet/>
      <dgm:spPr/>
      <dgm:t>
        <a:bodyPr/>
        <a:lstStyle/>
        <a:p>
          <a:endParaRPr lang="en-US"/>
        </a:p>
      </dgm:t>
    </dgm:pt>
    <dgm:pt modelId="{36CD5682-8D38-40CD-BBB3-0BCD3934BC61}" type="sibTrans" cxnId="{6AFC505F-7BD3-4D8C-AF07-4961CF4355A2}">
      <dgm:prSet/>
      <dgm:spPr/>
      <dgm:t>
        <a:bodyPr/>
        <a:lstStyle/>
        <a:p>
          <a:endParaRPr lang="en-US"/>
        </a:p>
      </dgm:t>
    </dgm:pt>
    <dgm:pt modelId="{2516371C-DFBE-493B-8A10-F8D5944C0812}">
      <dgm:prSet phldrT="[Text]"/>
      <dgm:spPr/>
      <dgm:t>
        <a:bodyPr/>
        <a:lstStyle/>
        <a:p>
          <a:r>
            <a:rPr lang="en-US" dirty="0" err="1"/>
            <a:t>Enfoque</a:t>
          </a:r>
          <a:r>
            <a:rPr lang="en-US" dirty="0"/>
            <a:t> </a:t>
          </a:r>
          <a:r>
            <a:rPr lang="en-US" dirty="0" err="1"/>
            <a:t>sistémico</a:t>
          </a:r>
          <a:endParaRPr lang="en-US" dirty="0"/>
        </a:p>
      </dgm:t>
    </dgm:pt>
    <dgm:pt modelId="{ECCCE459-B37A-429F-B62E-FE582EAEE342}" type="parTrans" cxnId="{5688790A-C331-4524-82E2-8220BF806839}">
      <dgm:prSet/>
      <dgm:spPr/>
      <dgm:t>
        <a:bodyPr/>
        <a:lstStyle/>
        <a:p>
          <a:endParaRPr lang="en-US"/>
        </a:p>
      </dgm:t>
    </dgm:pt>
    <dgm:pt modelId="{1D7EDD55-1DEE-4F21-B19B-E2BA2F62C046}" type="sibTrans" cxnId="{5688790A-C331-4524-82E2-8220BF806839}">
      <dgm:prSet/>
      <dgm:spPr/>
      <dgm:t>
        <a:bodyPr/>
        <a:lstStyle/>
        <a:p>
          <a:endParaRPr lang="en-US"/>
        </a:p>
      </dgm:t>
    </dgm:pt>
    <dgm:pt modelId="{3D549D9D-A5CB-46B1-B0E9-3A49053BA0C0}">
      <dgm:prSet phldrT="[Text]"/>
      <dgm:spPr/>
      <dgm:t>
        <a:bodyPr/>
        <a:lstStyle/>
        <a:p>
          <a:r>
            <a:rPr lang="en-US" dirty="0"/>
            <a:t>Valores, </a:t>
          </a:r>
          <a:r>
            <a:rPr lang="en-US" dirty="0" err="1"/>
            <a:t>creencias</a:t>
          </a:r>
          <a:r>
            <a:rPr lang="en-US" dirty="0"/>
            <a:t>, roles y </a:t>
          </a:r>
          <a:r>
            <a:rPr lang="en-US" dirty="0" err="1"/>
            <a:t>relaciones</a:t>
          </a:r>
          <a:endParaRPr lang="en-US" dirty="0"/>
        </a:p>
      </dgm:t>
    </dgm:pt>
    <dgm:pt modelId="{B31D8BC4-DC38-4ADB-B01E-AB3759768290}" type="parTrans" cxnId="{45C3A01E-5817-4527-AF4A-BF1B4AE77FFC}">
      <dgm:prSet/>
      <dgm:spPr/>
      <dgm:t>
        <a:bodyPr/>
        <a:lstStyle/>
        <a:p>
          <a:endParaRPr lang="en-US"/>
        </a:p>
      </dgm:t>
    </dgm:pt>
    <dgm:pt modelId="{D0401528-1C19-4962-B498-7A4F3C5E7C88}" type="sibTrans" cxnId="{45C3A01E-5817-4527-AF4A-BF1B4AE77FFC}">
      <dgm:prSet/>
      <dgm:spPr/>
      <dgm:t>
        <a:bodyPr/>
        <a:lstStyle/>
        <a:p>
          <a:endParaRPr lang="en-US"/>
        </a:p>
      </dgm:t>
    </dgm:pt>
    <dgm:pt modelId="{91EE2C0B-EA19-42E6-8BDB-1CDF7E700046}">
      <dgm:prSet phldrT="[Text]"/>
      <dgm:spPr/>
      <dgm:t>
        <a:bodyPr/>
        <a:lstStyle/>
        <a:p>
          <a:r>
            <a:rPr lang="en-US" dirty="0" err="1"/>
            <a:t>Adoptan</a:t>
          </a:r>
          <a:r>
            <a:rPr lang="en-US" dirty="0"/>
            <a:t>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dirty="0" err="1"/>
            <a:t>mentalidad</a:t>
          </a:r>
          <a:r>
            <a:rPr lang="en-US" dirty="0"/>
            <a:t> experimental</a:t>
          </a:r>
        </a:p>
      </dgm:t>
    </dgm:pt>
    <dgm:pt modelId="{B39760F9-0EB8-456D-B746-3DE478FC67CE}" type="parTrans" cxnId="{099D53FF-E807-4877-8BD5-54C3107B3D1A}">
      <dgm:prSet/>
      <dgm:spPr/>
      <dgm:t>
        <a:bodyPr/>
        <a:lstStyle/>
        <a:p>
          <a:endParaRPr lang="en-US"/>
        </a:p>
      </dgm:t>
    </dgm:pt>
    <dgm:pt modelId="{0D570F71-41A6-485D-82F9-9115D91D0286}" type="sibTrans" cxnId="{099D53FF-E807-4877-8BD5-54C3107B3D1A}">
      <dgm:prSet/>
      <dgm:spPr/>
      <dgm:t>
        <a:bodyPr/>
        <a:lstStyle/>
        <a:p>
          <a:endParaRPr lang="en-US"/>
        </a:p>
      </dgm:t>
    </dgm:pt>
    <dgm:pt modelId="{596E2B37-13CD-404C-8B01-8D54594E974C}" type="pres">
      <dgm:prSet presAssocID="{0FB8CE6A-240F-4BD8-AA65-1D4CBA33B997}" presName="Name0" presStyleCnt="0">
        <dgm:presLayoutVars>
          <dgm:dir/>
          <dgm:animLvl val="lvl"/>
          <dgm:resizeHandles val="exact"/>
        </dgm:presLayoutVars>
      </dgm:prSet>
      <dgm:spPr/>
    </dgm:pt>
    <dgm:pt modelId="{51492CCE-BD91-4EF9-B55C-6C8577F252E5}" type="pres">
      <dgm:prSet presAssocID="{35C91080-A509-4316-BB15-5E8CAB8983C6}" presName="composite" presStyleCnt="0"/>
      <dgm:spPr/>
    </dgm:pt>
    <dgm:pt modelId="{91F29D46-F95C-4149-8954-04D936E41F40}" type="pres">
      <dgm:prSet presAssocID="{35C91080-A509-4316-BB15-5E8CAB8983C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8532CB3-DED7-4A9E-ADFD-43493F231A4F}" type="pres">
      <dgm:prSet presAssocID="{35C91080-A509-4316-BB15-5E8CAB8983C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5688790A-C331-4524-82E2-8220BF806839}" srcId="{35C91080-A509-4316-BB15-5E8CAB8983C6}" destId="{2516371C-DFBE-493B-8A10-F8D5944C0812}" srcOrd="0" destOrd="0" parTransId="{ECCCE459-B37A-429F-B62E-FE582EAEE342}" sibTransId="{1D7EDD55-1DEE-4F21-B19B-E2BA2F62C046}"/>
    <dgm:cxn modelId="{45C3A01E-5817-4527-AF4A-BF1B4AE77FFC}" srcId="{35C91080-A509-4316-BB15-5E8CAB8983C6}" destId="{3D549D9D-A5CB-46B1-B0E9-3A49053BA0C0}" srcOrd="1" destOrd="0" parTransId="{B31D8BC4-DC38-4ADB-B01E-AB3759768290}" sibTransId="{D0401528-1C19-4962-B498-7A4F3C5E7C88}"/>
    <dgm:cxn modelId="{6AFC505F-7BD3-4D8C-AF07-4961CF4355A2}" srcId="{0FB8CE6A-240F-4BD8-AA65-1D4CBA33B997}" destId="{35C91080-A509-4316-BB15-5E8CAB8983C6}" srcOrd="0" destOrd="0" parTransId="{A998C0C6-AA71-4219-A464-2B47F91F8528}" sibTransId="{36CD5682-8D38-40CD-BBB3-0BCD3934BC61}"/>
    <dgm:cxn modelId="{EADA9E60-0ABF-4585-B357-DC9A4BD21CB5}" type="presOf" srcId="{0FB8CE6A-240F-4BD8-AA65-1D4CBA33B997}" destId="{596E2B37-13CD-404C-8B01-8D54594E974C}" srcOrd="0" destOrd="0" presId="urn:microsoft.com/office/officeart/2005/8/layout/hList1"/>
    <dgm:cxn modelId="{0E0FE851-8A4A-4020-904F-EE21F7345704}" type="presOf" srcId="{35C91080-A509-4316-BB15-5E8CAB8983C6}" destId="{91F29D46-F95C-4149-8954-04D936E41F40}" srcOrd="0" destOrd="0" presId="urn:microsoft.com/office/officeart/2005/8/layout/hList1"/>
    <dgm:cxn modelId="{D00C01BF-CB8C-4B35-AD1C-3D0A8977CACC}" type="presOf" srcId="{91EE2C0B-EA19-42E6-8BDB-1CDF7E700046}" destId="{A8532CB3-DED7-4A9E-ADFD-43493F231A4F}" srcOrd="0" destOrd="2" presId="urn:microsoft.com/office/officeart/2005/8/layout/hList1"/>
    <dgm:cxn modelId="{313FEDC2-0FB5-4A3B-AA59-E30F44977BF8}" type="presOf" srcId="{3D549D9D-A5CB-46B1-B0E9-3A49053BA0C0}" destId="{A8532CB3-DED7-4A9E-ADFD-43493F231A4F}" srcOrd="0" destOrd="1" presId="urn:microsoft.com/office/officeart/2005/8/layout/hList1"/>
    <dgm:cxn modelId="{3ED8D8C9-AD56-4251-ACAF-5DEFCB99B91F}" type="presOf" srcId="{2516371C-DFBE-493B-8A10-F8D5944C0812}" destId="{A8532CB3-DED7-4A9E-ADFD-43493F231A4F}" srcOrd="0" destOrd="0" presId="urn:microsoft.com/office/officeart/2005/8/layout/hList1"/>
    <dgm:cxn modelId="{099D53FF-E807-4877-8BD5-54C3107B3D1A}" srcId="{35C91080-A509-4316-BB15-5E8CAB8983C6}" destId="{91EE2C0B-EA19-42E6-8BDB-1CDF7E700046}" srcOrd="2" destOrd="0" parTransId="{B39760F9-0EB8-456D-B746-3DE478FC67CE}" sibTransId="{0D570F71-41A6-485D-82F9-9115D91D0286}"/>
    <dgm:cxn modelId="{5B25E39C-2A91-4888-A46D-36EBB5CF79C1}" type="presParOf" srcId="{596E2B37-13CD-404C-8B01-8D54594E974C}" destId="{51492CCE-BD91-4EF9-B55C-6C8577F252E5}" srcOrd="0" destOrd="0" presId="urn:microsoft.com/office/officeart/2005/8/layout/hList1"/>
    <dgm:cxn modelId="{24A07101-1574-47AA-920E-AFD95206BF5C}" type="presParOf" srcId="{51492CCE-BD91-4EF9-B55C-6C8577F252E5}" destId="{91F29D46-F95C-4149-8954-04D936E41F40}" srcOrd="0" destOrd="0" presId="urn:microsoft.com/office/officeart/2005/8/layout/hList1"/>
    <dgm:cxn modelId="{8FEBF2BD-D960-4708-B803-4098746D1395}" type="presParOf" srcId="{51492CCE-BD91-4EF9-B55C-6C8577F252E5}" destId="{A8532CB3-DED7-4A9E-ADFD-43493F231A4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E23F6A-FCD9-4079-8DC3-1FC1FEE1813E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E0AF4DB-6F76-4A50-917A-7370CFDAE57D}">
      <dgm:prSet/>
      <dgm:spPr/>
      <dgm:t>
        <a:bodyPr/>
        <a:lstStyle/>
        <a:p>
          <a:r>
            <a:rPr lang="en-US" b="1" dirty="0"/>
            <a:t>1. </a:t>
          </a:r>
          <a:r>
            <a:rPr lang="es-ES" b="1" u="none" dirty="0">
              <a:uFillTx/>
            </a:rPr>
            <a:t>Salir al balcón, </a:t>
          </a:r>
          <a:r>
            <a:rPr lang="es-ES" u="none" dirty="0">
              <a:uFillTx/>
            </a:rPr>
            <a:t>distinguir el sujeto del objeto: mantiene la perspectiva observando el sistema desde arriba de la acción.</a:t>
          </a:r>
          <a:endParaRPr lang="en-US" dirty="0"/>
        </a:p>
      </dgm:t>
    </dgm:pt>
    <dgm:pt modelId="{32641DE3-EA36-45CE-909B-B42E7B2357EF}" type="parTrans" cxnId="{68392762-FDAA-4A8E-BF3C-D1F2BB262B41}">
      <dgm:prSet/>
      <dgm:spPr/>
      <dgm:t>
        <a:bodyPr/>
        <a:lstStyle/>
        <a:p>
          <a:endParaRPr lang="en-US"/>
        </a:p>
      </dgm:t>
    </dgm:pt>
    <dgm:pt modelId="{8A401FB1-CFFB-42C3-8117-6DD9763D4FB1}" type="sibTrans" cxnId="{68392762-FDAA-4A8E-BF3C-D1F2BB262B41}">
      <dgm:prSet/>
      <dgm:spPr/>
      <dgm:t>
        <a:bodyPr/>
        <a:lstStyle/>
        <a:p>
          <a:endParaRPr lang="en-US"/>
        </a:p>
      </dgm:t>
    </dgm:pt>
    <dgm:pt modelId="{42A80406-7E89-48DB-A4B1-1BA9207ACB40}">
      <dgm:prSet/>
      <dgm:spPr/>
      <dgm:t>
        <a:bodyPr/>
        <a:lstStyle/>
        <a:p>
          <a:r>
            <a:rPr lang="en-US" b="1" dirty="0"/>
            <a:t>2. </a:t>
          </a:r>
          <a:r>
            <a:rPr lang="es-ES" b="1" u="none" dirty="0">
              <a:uFillTx/>
            </a:rPr>
            <a:t>Pensar políticamente: </a:t>
          </a:r>
          <a:r>
            <a:rPr lang="es-ES" u="none" dirty="0">
              <a:uFillTx/>
            </a:rPr>
            <a:t>¿Cuáles son los valores, lealtades, riesgos de pérdida y alianzas ocultas de cada parte interesada?</a:t>
          </a:r>
          <a:endParaRPr lang="en-US" dirty="0"/>
        </a:p>
      </dgm:t>
    </dgm:pt>
    <dgm:pt modelId="{A2FE2777-74D6-4435-A267-C2545FCD5138}" type="parTrans" cxnId="{05BD50DF-27C4-42E0-A509-126DCC418FF4}">
      <dgm:prSet/>
      <dgm:spPr/>
      <dgm:t>
        <a:bodyPr/>
        <a:lstStyle/>
        <a:p>
          <a:endParaRPr lang="en-US"/>
        </a:p>
      </dgm:t>
    </dgm:pt>
    <dgm:pt modelId="{BE862844-7162-4F34-B29D-4AADE2AA5A6E}" type="sibTrans" cxnId="{05BD50DF-27C4-42E0-A509-126DCC418FF4}">
      <dgm:prSet/>
      <dgm:spPr/>
      <dgm:t>
        <a:bodyPr/>
        <a:lstStyle/>
        <a:p>
          <a:endParaRPr lang="en-US"/>
        </a:p>
      </dgm:t>
    </dgm:pt>
    <dgm:pt modelId="{0FC56A97-CFE8-4B56-83FB-7D9FD41E4E5A}">
      <dgm:prSet/>
      <dgm:spPr/>
      <dgm:t>
        <a:bodyPr/>
        <a:lstStyle/>
        <a:p>
          <a:r>
            <a:rPr lang="en-US" b="1" dirty="0"/>
            <a:t>3. </a:t>
          </a:r>
          <a:r>
            <a:rPr lang="es-ES" b="1" u="none" dirty="0">
              <a:uFillTx/>
            </a:rPr>
            <a:t>Orquestar el conflicto: </a:t>
          </a:r>
          <a:r>
            <a:rPr lang="es-ES" u="none" dirty="0">
              <a:uFillTx/>
            </a:rPr>
            <a:t>crea un «entorno propicio» en el que las personas puedan abordar cuestiones difíciles con honestidad.</a:t>
          </a:r>
          <a:endParaRPr lang="en-US" dirty="0"/>
        </a:p>
      </dgm:t>
    </dgm:pt>
    <dgm:pt modelId="{FBD4E25E-6EF5-40C8-9542-32C8CDD1B657}" type="parTrans" cxnId="{3D7664EA-6069-409B-8EAD-855B4E4B06DD}">
      <dgm:prSet/>
      <dgm:spPr/>
      <dgm:t>
        <a:bodyPr/>
        <a:lstStyle/>
        <a:p>
          <a:endParaRPr lang="en-US"/>
        </a:p>
      </dgm:t>
    </dgm:pt>
    <dgm:pt modelId="{3E504EAA-CB99-47C3-8779-FCAE9AF4B463}" type="sibTrans" cxnId="{3D7664EA-6069-409B-8EAD-855B4E4B06DD}">
      <dgm:prSet/>
      <dgm:spPr/>
      <dgm:t>
        <a:bodyPr/>
        <a:lstStyle/>
        <a:p>
          <a:endParaRPr lang="en-US"/>
        </a:p>
      </dgm:t>
    </dgm:pt>
    <dgm:pt modelId="{7EE140B7-E74F-4AD0-9DAC-864FAC773678}">
      <dgm:prSet/>
      <dgm:spPr/>
      <dgm:t>
        <a:bodyPr/>
        <a:lstStyle/>
        <a:p>
          <a:r>
            <a:rPr lang="en-US" b="1" dirty="0"/>
            <a:t>4. </a:t>
          </a:r>
          <a:r>
            <a:rPr lang="es-ES" b="1" u="none" dirty="0">
              <a:uFillTx/>
            </a:rPr>
            <a:t>Disciplinar la atención: </a:t>
          </a:r>
          <a:r>
            <a:rPr lang="es-ES" u="none" dirty="0">
              <a:uFillTx/>
            </a:rPr>
            <a:t>hacia los problemas reales: no te distraigas con el ruido y la confusión.</a:t>
          </a:r>
          <a:endParaRPr lang="en-US" dirty="0"/>
        </a:p>
      </dgm:t>
    </dgm:pt>
    <dgm:pt modelId="{575210EC-825A-400E-BD86-811E3063E0B0}" type="parTrans" cxnId="{1660F697-52EC-4D29-B927-C1B2532E66A4}">
      <dgm:prSet/>
      <dgm:spPr/>
      <dgm:t>
        <a:bodyPr/>
        <a:lstStyle/>
        <a:p>
          <a:endParaRPr lang="en-US"/>
        </a:p>
      </dgm:t>
    </dgm:pt>
    <dgm:pt modelId="{B9563802-8C02-490A-8FA0-74CD1A4891E3}" type="sibTrans" cxnId="{1660F697-52EC-4D29-B927-C1B2532E66A4}">
      <dgm:prSet/>
      <dgm:spPr/>
      <dgm:t>
        <a:bodyPr/>
        <a:lstStyle/>
        <a:p>
          <a:endParaRPr lang="en-US"/>
        </a:p>
      </dgm:t>
    </dgm:pt>
    <dgm:pt modelId="{299B403F-243A-41CB-BE15-8358DE5B2876}">
      <dgm:prSet/>
      <dgm:spPr/>
      <dgm:t>
        <a:bodyPr/>
        <a:lstStyle/>
        <a:p>
          <a:r>
            <a:rPr lang="en-US" b="1" dirty="0"/>
            <a:t>5.</a:t>
          </a:r>
          <a:r>
            <a:rPr lang="es-ES" u="none" dirty="0">
              <a:uFillTx/>
            </a:rPr>
            <a:t> </a:t>
          </a:r>
          <a:r>
            <a:rPr lang="es-ES" b="1" u="none" dirty="0">
              <a:uFillTx/>
            </a:rPr>
            <a:t>Devolver el trabajo a otros:</a:t>
          </a:r>
          <a:r>
            <a:rPr lang="es-ES" u="none" dirty="0">
              <a:uFillTx/>
            </a:rPr>
            <a:t> evita intentar manejarlo todo y resiste la tentación de dar siempre la respuesta.</a:t>
          </a:r>
          <a:endParaRPr lang="en-US" dirty="0"/>
        </a:p>
      </dgm:t>
    </dgm:pt>
    <dgm:pt modelId="{3E4F170A-E4DA-4F26-8464-E600B0334283}" type="parTrans" cxnId="{7E29BFC8-576A-43C7-85F9-D575F7A511FF}">
      <dgm:prSet/>
      <dgm:spPr/>
      <dgm:t>
        <a:bodyPr/>
        <a:lstStyle/>
        <a:p>
          <a:endParaRPr lang="en-US"/>
        </a:p>
      </dgm:t>
    </dgm:pt>
    <dgm:pt modelId="{A93C87F4-D1C7-4D62-8697-0B5322822F4C}" type="sibTrans" cxnId="{7E29BFC8-576A-43C7-85F9-D575F7A511FF}">
      <dgm:prSet/>
      <dgm:spPr/>
      <dgm:t>
        <a:bodyPr/>
        <a:lstStyle/>
        <a:p>
          <a:endParaRPr lang="en-US"/>
        </a:p>
      </dgm:t>
    </dgm:pt>
    <dgm:pt modelId="{0F5C3711-C0D1-4305-8CA0-9CD9EA381709}">
      <dgm:prSet/>
      <dgm:spPr/>
      <dgm:t>
        <a:bodyPr/>
        <a:lstStyle/>
        <a:p>
          <a:r>
            <a:rPr lang="en-US" b="1" dirty="0"/>
            <a:t>6. </a:t>
          </a:r>
          <a:r>
            <a:rPr lang="es-ES" b="1" u="none" dirty="0">
              <a:uFillTx/>
            </a:rPr>
            <a:t>Regular el desequilibrio: </a:t>
          </a:r>
          <a:r>
            <a:rPr lang="es-ES" u="none" dirty="0">
              <a:uFillTx/>
            </a:rPr>
            <a:t>aumenta o disminuye la tensión, la presión o la motivación.</a:t>
          </a:r>
          <a:endParaRPr lang="en-US" dirty="0"/>
        </a:p>
      </dgm:t>
    </dgm:pt>
    <dgm:pt modelId="{E81878DD-405F-4149-996D-3E66BFE9B480}" type="parTrans" cxnId="{53999316-7A4B-43C7-BB8E-DD885863CAAC}">
      <dgm:prSet/>
      <dgm:spPr/>
      <dgm:t>
        <a:bodyPr/>
        <a:lstStyle/>
        <a:p>
          <a:endParaRPr lang="en-US"/>
        </a:p>
      </dgm:t>
    </dgm:pt>
    <dgm:pt modelId="{F3D83FB4-DBC6-4519-A8E7-0293F3E0CE79}" type="sibTrans" cxnId="{53999316-7A4B-43C7-BB8E-DD885863CAAC}">
      <dgm:prSet/>
      <dgm:spPr/>
      <dgm:t>
        <a:bodyPr/>
        <a:lstStyle/>
        <a:p>
          <a:endParaRPr lang="en-US"/>
        </a:p>
      </dgm:t>
    </dgm:pt>
    <dgm:pt modelId="{5B2AA8DC-E0FE-4C4B-ADFD-FAF6668B1532}">
      <dgm:prSet/>
      <dgm:spPr/>
      <dgm:t>
        <a:bodyPr/>
        <a:lstStyle/>
        <a:p>
          <a:r>
            <a:rPr lang="en-US" b="1" dirty="0"/>
            <a:t>7. </a:t>
          </a:r>
          <a:r>
            <a:rPr lang="es-ES" b="1" u="none" dirty="0">
              <a:uFillTx/>
            </a:rPr>
            <a:t>Infundir sentido al trabajo: </a:t>
          </a:r>
          <a:r>
            <a:rPr lang="es-ES" u="none" dirty="0">
              <a:uFillTx/>
            </a:rPr>
            <a:t>enfócate en el </a:t>
          </a:r>
          <a:r>
            <a:rPr lang="es-ES" i="1" u="none" dirty="0">
              <a:uFillTx/>
            </a:rPr>
            <a:t>porqué,</a:t>
          </a:r>
          <a:r>
            <a:rPr lang="es-ES" u="none" dirty="0">
              <a:uFillTx/>
            </a:rPr>
            <a:t> no solo en el </a:t>
          </a:r>
          <a:r>
            <a:rPr lang="es-ES" i="1" u="none" dirty="0">
              <a:uFillTx/>
            </a:rPr>
            <a:t>cómo.</a:t>
          </a:r>
          <a:r>
            <a:rPr lang="es-ES" u="none" dirty="0">
              <a:uFillTx/>
            </a:rPr>
            <a:t> Conecta las tácticas con la misión.</a:t>
          </a:r>
          <a:endParaRPr lang="en-US" dirty="0"/>
        </a:p>
      </dgm:t>
    </dgm:pt>
    <dgm:pt modelId="{3BE1E61F-D6E8-429A-84ED-7E023738B7FC}" type="parTrans" cxnId="{793CF9ED-940C-402B-9064-EC82A9D8C6B3}">
      <dgm:prSet/>
      <dgm:spPr/>
      <dgm:t>
        <a:bodyPr/>
        <a:lstStyle/>
        <a:p>
          <a:endParaRPr lang="en-US"/>
        </a:p>
      </dgm:t>
    </dgm:pt>
    <dgm:pt modelId="{113F789A-6535-4455-A930-E1A8B5F0DACD}" type="sibTrans" cxnId="{793CF9ED-940C-402B-9064-EC82A9D8C6B3}">
      <dgm:prSet/>
      <dgm:spPr/>
      <dgm:t>
        <a:bodyPr/>
        <a:lstStyle/>
        <a:p>
          <a:endParaRPr lang="en-US"/>
        </a:p>
      </dgm:t>
    </dgm:pt>
    <dgm:pt modelId="{804EA417-535E-4170-AACA-9CC3273E793B}" type="pres">
      <dgm:prSet presAssocID="{64E23F6A-FCD9-4079-8DC3-1FC1FEE1813E}" presName="vert0" presStyleCnt="0">
        <dgm:presLayoutVars>
          <dgm:dir/>
          <dgm:animOne val="branch"/>
          <dgm:animLvl val="lvl"/>
        </dgm:presLayoutVars>
      </dgm:prSet>
      <dgm:spPr/>
    </dgm:pt>
    <dgm:pt modelId="{2E873BAE-3210-439E-959F-FACF5D783000}" type="pres">
      <dgm:prSet presAssocID="{5E0AF4DB-6F76-4A50-917A-7370CFDAE57D}" presName="thickLine" presStyleLbl="alignNode1" presStyleIdx="0" presStyleCnt="7"/>
      <dgm:spPr/>
    </dgm:pt>
    <dgm:pt modelId="{DB9C0F09-9408-456C-B129-A451FC6915EE}" type="pres">
      <dgm:prSet presAssocID="{5E0AF4DB-6F76-4A50-917A-7370CFDAE57D}" presName="horz1" presStyleCnt="0"/>
      <dgm:spPr/>
    </dgm:pt>
    <dgm:pt modelId="{F11ECF62-9276-4A42-8D8D-F340A95D05E0}" type="pres">
      <dgm:prSet presAssocID="{5E0AF4DB-6F76-4A50-917A-7370CFDAE57D}" presName="tx1" presStyleLbl="revTx" presStyleIdx="0" presStyleCnt="7"/>
      <dgm:spPr/>
    </dgm:pt>
    <dgm:pt modelId="{7BF28F30-6768-4FE7-AD58-9A277DE57C18}" type="pres">
      <dgm:prSet presAssocID="{5E0AF4DB-6F76-4A50-917A-7370CFDAE57D}" presName="vert1" presStyleCnt="0"/>
      <dgm:spPr/>
    </dgm:pt>
    <dgm:pt modelId="{CF99680D-ED48-4C29-AF45-F95B728D81C0}" type="pres">
      <dgm:prSet presAssocID="{42A80406-7E89-48DB-A4B1-1BA9207ACB40}" presName="thickLine" presStyleLbl="alignNode1" presStyleIdx="1" presStyleCnt="7"/>
      <dgm:spPr/>
    </dgm:pt>
    <dgm:pt modelId="{07198781-47CD-47E0-AFAF-20B9DFAF38DE}" type="pres">
      <dgm:prSet presAssocID="{42A80406-7E89-48DB-A4B1-1BA9207ACB40}" presName="horz1" presStyleCnt="0"/>
      <dgm:spPr/>
    </dgm:pt>
    <dgm:pt modelId="{FB21F2BF-C579-43C7-8D84-44229AA6711F}" type="pres">
      <dgm:prSet presAssocID="{42A80406-7E89-48DB-A4B1-1BA9207ACB40}" presName="tx1" presStyleLbl="revTx" presStyleIdx="1" presStyleCnt="7"/>
      <dgm:spPr/>
    </dgm:pt>
    <dgm:pt modelId="{D2779770-487B-4F77-849F-B2EA0B66F9CD}" type="pres">
      <dgm:prSet presAssocID="{42A80406-7E89-48DB-A4B1-1BA9207ACB40}" presName="vert1" presStyleCnt="0"/>
      <dgm:spPr/>
    </dgm:pt>
    <dgm:pt modelId="{E6362C26-1EA7-41A0-B573-A962F5A35E05}" type="pres">
      <dgm:prSet presAssocID="{0FC56A97-CFE8-4B56-83FB-7D9FD41E4E5A}" presName="thickLine" presStyleLbl="alignNode1" presStyleIdx="2" presStyleCnt="7"/>
      <dgm:spPr/>
    </dgm:pt>
    <dgm:pt modelId="{4A6769EE-34F7-4D6A-BC7D-3C0B09F31286}" type="pres">
      <dgm:prSet presAssocID="{0FC56A97-CFE8-4B56-83FB-7D9FD41E4E5A}" presName="horz1" presStyleCnt="0"/>
      <dgm:spPr/>
    </dgm:pt>
    <dgm:pt modelId="{CDBDBD8E-147F-4431-A52F-C7E0834FBDDF}" type="pres">
      <dgm:prSet presAssocID="{0FC56A97-CFE8-4B56-83FB-7D9FD41E4E5A}" presName="tx1" presStyleLbl="revTx" presStyleIdx="2" presStyleCnt="7"/>
      <dgm:spPr/>
    </dgm:pt>
    <dgm:pt modelId="{5E0A2E87-2120-4DDA-A834-3035A2CD4AAE}" type="pres">
      <dgm:prSet presAssocID="{0FC56A97-CFE8-4B56-83FB-7D9FD41E4E5A}" presName="vert1" presStyleCnt="0"/>
      <dgm:spPr/>
    </dgm:pt>
    <dgm:pt modelId="{F5B4D426-CA80-490F-AF1C-CBA7244A7EA2}" type="pres">
      <dgm:prSet presAssocID="{7EE140B7-E74F-4AD0-9DAC-864FAC773678}" presName="thickLine" presStyleLbl="alignNode1" presStyleIdx="3" presStyleCnt="7"/>
      <dgm:spPr/>
    </dgm:pt>
    <dgm:pt modelId="{2DD45E03-3C5B-4721-9999-8BA22D1D74A2}" type="pres">
      <dgm:prSet presAssocID="{7EE140B7-E74F-4AD0-9DAC-864FAC773678}" presName="horz1" presStyleCnt="0"/>
      <dgm:spPr/>
    </dgm:pt>
    <dgm:pt modelId="{5AD3376F-166D-4EB9-9EA9-43D9E225C774}" type="pres">
      <dgm:prSet presAssocID="{7EE140B7-E74F-4AD0-9DAC-864FAC773678}" presName="tx1" presStyleLbl="revTx" presStyleIdx="3" presStyleCnt="7"/>
      <dgm:spPr/>
    </dgm:pt>
    <dgm:pt modelId="{086C0AE6-8C70-42CE-B946-0794212A9044}" type="pres">
      <dgm:prSet presAssocID="{7EE140B7-E74F-4AD0-9DAC-864FAC773678}" presName="vert1" presStyleCnt="0"/>
      <dgm:spPr/>
    </dgm:pt>
    <dgm:pt modelId="{8DB9D306-1FEF-42CC-AC48-95B528024121}" type="pres">
      <dgm:prSet presAssocID="{299B403F-243A-41CB-BE15-8358DE5B2876}" presName="thickLine" presStyleLbl="alignNode1" presStyleIdx="4" presStyleCnt="7"/>
      <dgm:spPr/>
    </dgm:pt>
    <dgm:pt modelId="{CB4B5B8B-4F59-46E2-9BE4-DBC78428C232}" type="pres">
      <dgm:prSet presAssocID="{299B403F-243A-41CB-BE15-8358DE5B2876}" presName="horz1" presStyleCnt="0"/>
      <dgm:spPr/>
    </dgm:pt>
    <dgm:pt modelId="{485AB63C-F91A-4E27-85F2-2B3A6C71FCFB}" type="pres">
      <dgm:prSet presAssocID="{299B403F-243A-41CB-BE15-8358DE5B2876}" presName="tx1" presStyleLbl="revTx" presStyleIdx="4" presStyleCnt="7"/>
      <dgm:spPr/>
    </dgm:pt>
    <dgm:pt modelId="{79FBB2AD-BCE4-4D56-A5F9-A416313A070B}" type="pres">
      <dgm:prSet presAssocID="{299B403F-243A-41CB-BE15-8358DE5B2876}" presName="vert1" presStyleCnt="0"/>
      <dgm:spPr/>
    </dgm:pt>
    <dgm:pt modelId="{6F541DBF-760B-4217-AA42-06AE94FF523F}" type="pres">
      <dgm:prSet presAssocID="{0F5C3711-C0D1-4305-8CA0-9CD9EA381709}" presName="thickLine" presStyleLbl="alignNode1" presStyleIdx="5" presStyleCnt="7"/>
      <dgm:spPr/>
    </dgm:pt>
    <dgm:pt modelId="{4D238E7B-6FAC-4EA1-ADBF-D9A6BDA0A8B4}" type="pres">
      <dgm:prSet presAssocID="{0F5C3711-C0D1-4305-8CA0-9CD9EA381709}" presName="horz1" presStyleCnt="0"/>
      <dgm:spPr/>
    </dgm:pt>
    <dgm:pt modelId="{8D370FF0-21F8-4927-93E9-A64C9F34A5EC}" type="pres">
      <dgm:prSet presAssocID="{0F5C3711-C0D1-4305-8CA0-9CD9EA381709}" presName="tx1" presStyleLbl="revTx" presStyleIdx="5" presStyleCnt="7"/>
      <dgm:spPr/>
    </dgm:pt>
    <dgm:pt modelId="{138234C0-BB84-4CCC-B393-CC06FCB6D8F0}" type="pres">
      <dgm:prSet presAssocID="{0F5C3711-C0D1-4305-8CA0-9CD9EA381709}" presName="vert1" presStyleCnt="0"/>
      <dgm:spPr/>
    </dgm:pt>
    <dgm:pt modelId="{0DEC226B-3EE1-42D2-A26C-2C88EECC26F6}" type="pres">
      <dgm:prSet presAssocID="{5B2AA8DC-E0FE-4C4B-ADFD-FAF6668B1532}" presName="thickLine" presStyleLbl="alignNode1" presStyleIdx="6" presStyleCnt="7"/>
      <dgm:spPr/>
    </dgm:pt>
    <dgm:pt modelId="{6D6CEE5B-2ECB-4B41-BEC9-22B7EA2E505E}" type="pres">
      <dgm:prSet presAssocID="{5B2AA8DC-E0FE-4C4B-ADFD-FAF6668B1532}" presName="horz1" presStyleCnt="0"/>
      <dgm:spPr/>
    </dgm:pt>
    <dgm:pt modelId="{6BDBF633-475B-4ECE-AEDD-586BCD82201B}" type="pres">
      <dgm:prSet presAssocID="{5B2AA8DC-E0FE-4C4B-ADFD-FAF6668B1532}" presName="tx1" presStyleLbl="revTx" presStyleIdx="6" presStyleCnt="7"/>
      <dgm:spPr/>
    </dgm:pt>
    <dgm:pt modelId="{FFBE50C2-C0AE-4AC4-A0AD-AFDCA2F01A10}" type="pres">
      <dgm:prSet presAssocID="{5B2AA8DC-E0FE-4C4B-ADFD-FAF6668B1532}" presName="vert1" presStyleCnt="0"/>
      <dgm:spPr/>
    </dgm:pt>
  </dgm:ptLst>
  <dgm:cxnLst>
    <dgm:cxn modelId="{D968D10C-89E2-4512-B00E-872D791F5650}" type="presOf" srcId="{0F5C3711-C0D1-4305-8CA0-9CD9EA381709}" destId="{8D370FF0-21F8-4927-93E9-A64C9F34A5EC}" srcOrd="0" destOrd="0" presId="urn:microsoft.com/office/officeart/2008/layout/LinedList"/>
    <dgm:cxn modelId="{53999316-7A4B-43C7-BB8E-DD885863CAAC}" srcId="{64E23F6A-FCD9-4079-8DC3-1FC1FEE1813E}" destId="{0F5C3711-C0D1-4305-8CA0-9CD9EA381709}" srcOrd="5" destOrd="0" parTransId="{E81878DD-405F-4149-996D-3E66BFE9B480}" sibTransId="{F3D83FB4-DBC6-4519-A8E7-0293F3E0CE79}"/>
    <dgm:cxn modelId="{3539701F-044B-4EFC-B247-B12B8E0B3820}" type="presOf" srcId="{42A80406-7E89-48DB-A4B1-1BA9207ACB40}" destId="{FB21F2BF-C579-43C7-8D84-44229AA6711F}" srcOrd="0" destOrd="0" presId="urn:microsoft.com/office/officeart/2008/layout/LinedList"/>
    <dgm:cxn modelId="{8AAF9F60-6251-4046-892D-6873CDB16562}" type="presOf" srcId="{5E0AF4DB-6F76-4A50-917A-7370CFDAE57D}" destId="{F11ECF62-9276-4A42-8D8D-F340A95D05E0}" srcOrd="0" destOrd="0" presId="urn:microsoft.com/office/officeart/2008/layout/LinedList"/>
    <dgm:cxn modelId="{68392762-FDAA-4A8E-BF3C-D1F2BB262B41}" srcId="{64E23F6A-FCD9-4079-8DC3-1FC1FEE1813E}" destId="{5E0AF4DB-6F76-4A50-917A-7370CFDAE57D}" srcOrd="0" destOrd="0" parTransId="{32641DE3-EA36-45CE-909B-B42E7B2357EF}" sibTransId="{8A401FB1-CFFB-42C3-8117-6DD9763D4FB1}"/>
    <dgm:cxn modelId="{21A5345A-60BA-439D-ADBC-9E5B71B641E2}" type="presOf" srcId="{5B2AA8DC-E0FE-4C4B-ADFD-FAF6668B1532}" destId="{6BDBF633-475B-4ECE-AEDD-586BCD82201B}" srcOrd="0" destOrd="0" presId="urn:microsoft.com/office/officeart/2008/layout/LinedList"/>
    <dgm:cxn modelId="{27CCD07B-7A6A-4D08-8FF1-66FAFA63EF8C}" type="presOf" srcId="{64E23F6A-FCD9-4079-8DC3-1FC1FEE1813E}" destId="{804EA417-535E-4170-AACA-9CC3273E793B}" srcOrd="0" destOrd="0" presId="urn:microsoft.com/office/officeart/2008/layout/LinedList"/>
    <dgm:cxn modelId="{FF5F4D91-63A7-42A7-8C78-CD510A349826}" type="presOf" srcId="{7EE140B7-E74F-4AD0-9DAC-864FAC773678}" destId="{5AD3376F-166D-4EB9-9EA9-43D9E225C774}" srcOrd="0" destOrd="0" presId="urn:microsoft.com/office/officeart/2008/layout/LinedList"/>
    <dgm:cxn modelId="{1660F697-52EC-4D29-B927-C1B2532E66A4}" srcId="{64E23F6A-FCD9-4079-8DC3-1FC1FEE1813E}" destId="{7EE140B7-E74F-4AD0-9DAC-864FAC773678}" srcOrd="3" destOrd="0" parTransId="{575210EC-825A-400E-BD86-811E3063E0B0}" sibTransId="{B9563802-8C02-490A-8FA0-74CD1A4891E3}"/>
    <dgm:cxn modelId="{27FB659B-AD01-4F01-B973-24BAA3A45B82}" type="presOf" srcId="{299B403F-243A-41CB-BE15-8358DE5B2876}" destId="{485AB63C-F91A-4E27-85F2-2B3A6C71FCFB}" srcOrd="0" destOrd="0" presId="urn:microsoft.com/office/officeart/2008/layout/LinedList"/>
    <dgm:cxn modelId="{7E29BFC8-576A-43C7-85F9-D575F7A511FF}" srcId="{64E23F6A-FCD9-4079-8DC3-1FC1FEE1813E}" destId="{299B403F-243A-41CB-BE15-8358DE5B2876}" srcOrd="4" destOrd="0" parTransId="{3E4F170A-E4DA-4F26-8464-E600B0334283}" sibTransId="{A93C87F4-D1C7-4D62-8697-0B5322822F4C}"/>
    <dgm:cxn modelId="{AFD005CB-D8A9-424E-BC49-40A2BD2B491E}" type="presOf" srcId="{0FC56A97-CFE8-4B56-83FB-7D9FD41E4E5A}" destId="{CDBDBD8E-147F-4431-A52F-C7E0834FBDDF}" srcOrd="0" destOrd="0" presId="urn:microsoft.com/office/officeart/2008/layout/LinedList"/>
    <dgm:cxn modelId="{05BD50DF-27C4-42E0-A509-126DCC418FF4}" srcId="{64E23F6A-FCD9-4079-8DC3-1FC1FEE1813E}" destId="{42A80406-7E89-48DB-A4B1-1BA9207ACB40}" srcOrd="1" destOrd="0" parTransId="{A2FE2777-74D6-4435-A267-C2545FCD5138}" sibTransId="{BE862844-7162-4F34-B29D-4AADE2AA5A6E}"/>
    <dgm:cxn modelId="{3D7664EA-6069-409B-8EAD-855B4E4B06DD}" srcId="{64E23F6A-FCD9-4079-8DC3-1FC1FEE1813E}" destId="{0FC56A97-CFE8-4B56-83FB-7D9FD41E4E5A}" srcOrd="2" destOrd="0" parTransId="{FBD4E25E-6EF5-40C8-9542-32C8CDD1B657}" sibTransId="{3E504EAA-CB99-47C3-8779-FCAE9AF4B463}"/>
    <dgm:cxn modelId="{793CF9ED-940C-402B-9064-EC82A9D8C6B3}" srcId="{64E23F6A-FCD9-4079-8DC3-1FC1FEE1813E}" destId="{5B2AA8DC-E0FE-4C4B-ADFD-FAF6668B1532}" srcOrd="6" destOrd="0" parTransId="{3BE1E61F-D6E8-429A-84ED-7E023738B7FC}" sibTransId="{113F789A-6535-4455-A930-E1A8B5F0DACD}"/>
    <dgm:cxn modelId="{B3A28815-2ECD-47D3-A9FC-16355BD031C8}" type="presParOf" srcId="{804EA417-535E-4170-AACA-9CC3273E793B}" destId="{2E873BAE-3210-439E-959F-FACF5D783000}" srcOrd="0" destOrd="0" presId="urn:microsoft.com/office/officeart/2008/layout/LinedList"/>
    <dgm:cxn modelId="{112B28F7-30B2-4D87-8E64-B73FF046875C}" type="presParOf" srcId="{804EA417-535E-4170-AACA-9CC3273E793B}" destId="{DB9C0F09-9408-456C-B129-A451FC6915EE}" srcOrd="1" destOrd="0" presId="urn:microsoft.com/office/officeart/2008/layout/LinedList"/>
    <dgm:cxn modelId="{F1ADB6A2-6BF7-4386-8F1C-D82241B55F05}" type="presParOf" srcId="{DB9C0F09-9408-456C-B129-A451FC6915EE}" destId="{F11ECF62-9276-4A42-8D8D-F340A95D05E0}" srcOrd="0" destOrd="0" presId="urn:microsoft.com/office/officeart/2008/layout/LinedList"/>
    <dgm:cxn modelId="{0CAC96D8-A419-4022-BF70-B6283DCDAC29}" type="presParOf" srcId="{DB9C0F09-9408-456C-B129-A451FC6915EE}" destId="{7BF28F30-6768-4FE7-AD58-9A277DE57C18}" srcOrd="1" destOrd="0" presId="urn:microsoft.com/office/officeart/2008/layout/LinedList"/>
    <dgm:cxn modelId="{52597539-33EE-4BAB-A017-1788E5EAA3EF}" type="presParOf" srcId="{804EA417-535E-4170-AACA-9CC3273E793B}" destId="{CF99680D-ED48-4C29-AF45-F95B728D81C0}" srcOrd="2" destOrd="0" presId="urn:microsoft.com/office/officeart/2008/layout/LinedList"/>
    <dgm:cxn modelId="{1BC0801D-D58D-4E05-8507-48E94A5C7E44}" type="presParOf" srcId="{804EA417-535E-4170-AACA-9CC3273E793B}" destId="{07198781-47CD-47E0-AFAF-20B9DFAF38DE}" srcOrd="3" destOrd="0" presId="urn:microsoft.com/office/officeart/2008/layout/LinedList"/>
    <dgm:cxn modelId="{CBC60DEE-8059-4973-BD31-996C0A6D9112}" type="presParOf" srcId="{07198781-47CD-47E0-AFAF-20B9DFAF38DE}" destId="{FB21F2BF-C579-43C7-8D84-44229AA6711F}" srcOrd="0" destOrd="0" presId="urn:microsoft.com/office/officeart/2008/layout/LinedList"/>
    <dgm:cxn modelId="{FE952290-2C15-492D-9D57-DFCEA128EBB1}" type="presParOf" srcId="{07198781-47CD-47E0-AFAF-20B9DFAF38DE}" destId="{D2779770-487B-4F77-849F-B2EA0B66F9CD}" srcOrd="1" destOrd="0" presId="urn:microsoft.com/office/officeart/2008/layout/LinedList"/>
    <dgm:cxn modelId="{D00A4E62-11C8-4F33-A95A-B8157827BF6A}" type="presParOf" srcId="{804EA417-535E-4170-AACA-9CC3273E793B}" destId="{E6362C26-1EA7-41A0-B573-A962F5A35E05}" srcOrd="4" destOrd="0" presId="urn:microsoft.com/office/officeart/2008/layout/LinedList"/>
    <dgm:cxn modelId="{A3B8F608-C93E-4EFA-B7FA-3F1402F1B22D}" type="presParOf" srcId="{804EA417-535E-4170-AACA-9CC3273E793B}" destId="{4A6769EE-34F7-4D6A-BC7D-3C0B09F31286}" srcOrd="5" destOrd="0" presId="urn:microsoft.com/office/officeart/2008/layout/LinedList"/>
    <dgm:cxn modelId="{A49046E2-CDE2-4F3D-B8C4-7FEFABE31DF2}" type="presParOf" srcId="{4A6769EE-34F7-4D6A-BC7D-3C0B09F31286}" destId="{CDBDBD8E-147F-4431-A52F-C7E0834FBDDF}" srcOrd="0" destOrd="0" presId="urn:microsoft.com/office/officeart/2008/layout/LinedList"/>
    <dgm:cxn modelId="{6B740148-5945-4946-99FC-0DB48CC9933B}" type="presParOf" srcId="{4A6769EE-34F7-4D6A-BC7D-3C0B09F31286}" destId="{5E0A2E87-2120-4DDA-A834-3035A2CD4AAE}" srcOrd="1" destOrd="0" presId="urn:microsoft.com/office/officeart/2008/layout/LinedList"/>
    <dgm:cxn modelId="{A4861DA5-C94E-41CA-AD33-61A34EB07CA1}" type="presParOf" srcId="{804EA417-535E-4170-AACA-9CC3273E793B}" destId="{F5B4D426-CA80-490F-AF1C-CBA7244A7EA2}" srcOrd="6" destOrd="0" presId="urn:microsoft.com/office/officeart/2008/layout/LinedList"/>
    <dgm:cxn modelId="{EB36BB2B-C57D-48CD-BB63-B3A4C4962B5E}" type="presParOf" srcId="{804EA417-535E-4170-AACA-9CC3273E793B}" destId="{2DD45E03-3C5B-4721-9999-8BA22D1D74A2}" srcOrd="7" destOrd="0" presId="urn:microsoft.com/office/officeart/2008/layout/LinedList"/>
    <dgm:cxn modelId="{9CA291A3-B8E1-4C43-A3BA-CF6357D5675B}" type="presParOf" srcId="{2DD45E03-3C5B-4721-9999-8BA22D1D74A2}" destId="{5AD3376F-166D-4EB9-9EA9-43D9E225C774}" srcOrd="0" destOrd="0" presId="urn:microsoft.com/office/officeart/2008/layout/LinedList"/>
    <dgm:cxn modelId="{C082D399-70B3-42F1-A227-415062CE2FA2}" type="presParOf" srcId="{2DD45E03-3C5B-4721-9999-8BA22D1D74A2}" destId="{086C0AE6-8C70-42CE-B946-0794212A9044}" srcOrd="1" destOrd="0" presId="urn:microsoft.com/office/officeart/2008/layout/LinedList"/>
    <dgm:cxn modelId="{47C9CDF9-31F8-4A53-84FE-BC91A2441D3F}" type="presParOf" srcId="{804EA417-535E-4170-AACA-9CC3273E793B}" destId="{8DB9D306-1FEF-42CC-AC48-95B528024121}" srcOrd="8" destOrd="0" presId="urn:microsoft.com/office/officeart/2008/layout/LinedList"/>
    <dgm:cxn modelId="{F8BE4353-7BD1-4CFF-A2B9-0D6C0E8234C2}" type="presParOf" srcId="{804EA417-535E-4170-AACA-9CC3273E793B}" destId="{CB4B5B8B-4F59-46E2-9BE4-DBC78428C232}" srcOrd="9" destOrd="0" presId="urn:microsoft.com/office/officeart/2008/layout/LinedList"/>
    <dgm:cxn modelId="{48D471F6-8B54-45A9-B10D-D8B5E03F5A25}" type="presParOf" srcId="{CB4B5B8B-4F59-46E2-9BE4-DBC78428C232}" destId="{485AB63C-F91A-4E27-85F2-2B3A6C71FCFB}" srcOrd="0" destOrd="0" presId="urn:microsoft.com/office/officeart/2008/layout/LinedList"/>
    <dgm:cxn modelId="{A8E226A0-E744-44E2-AAB3-E0F7475C9754}" type="presParOf" srcId="{CB4B5B8B-4F59-46E2-9BE4-DBC78428C232}" destId="{79FBB2AD-BCE4-4D56-A5F9-A416313A070B}" srcOrd="1" destOrd="0" presId="urn:microsoft.com/office/officeart/2008/layout/LinedList"/>
    <dgm:cxn modelId="{16F34553-BB57-46A2-96D3-D1A3C8BAB623}" type="presParOf" srcId="{804EA417-535E-4170-AACA-9CC3273E793B}" destId="{6F541DBF-760B-4217-AA42-06AE94FF523F}" srcOrd="10" destOrd="0" presId="urn:microsoft.com/office/officeart/2008/layout/LinedList"/>
    <dgm:cxn modelId="{D3799979-F2A1-441E-892A-636F76B015EF}" type="presParOf" srcId="{804EA417-535E-4170-AACA-9CC3273E793B}" destId="{4D238E7B-6FAC-4EA1-ADBF-D9A6BDA0A8B4}" srcOrd="11" destOrd="0" presId="urn:microsoft.com/office/officeart/2008/layout/LinedList"/>
    <dgm:cxn modelId="{14412124-6D5D-4A8E-A855-0E42998DF513}" type="presParOf" srcId="{4D238E7B-6FAC-4EA1-ADBF-D9A6BDA0A8B4}" destId="{8D370FF0-21F8-4927-93E9-A64C9F34A5EC}" srcOrd="0" destOrd="0" presId="urn:microsoft.com/office/officeart/2008/layout/LinedList"/>
    <dgm:cxn modelId="{5F663C26-CDE0-4BB6-95AB-A20AB6213F07}" type="presParOf" srcId="{4D238E7B-6FAC-4EA1-ADBF-D9A6BDA0A8B4}" destId="{138234C0-BB84-4CCC-B393-CC06FCB6D8F0}" srcOrd="1" destOrd="0" presId="urn:microsoft.com/office/officeart/2008/layout/LinedList"/>
    <dgm:cxn modelId="{C468A5CA-E18B-45AC-90CD-42C66C08736F}" type="presParOf" srcId="{804EA417-535E-4170-AACA-9CC3273E793B}" destId="{0DEC226B-3EE1-42D2-A26C-2C88EECC26F6}" srcOrd="12" destOrd="0" presId="urn:microsoft.com/office/officeart/2008/layout/LinedList"/>
    <dgm:cxn modelId="{B4E90068-5D57-4307-B381-55A3F422E3FF}" type="presParOf" srcId="{804EA417-535E-4170-AACA-9CC3273E793B}" destId="{6D6CEE5B-2ECB-4B41-BEC9-22B7EA2E505E}" srcOrd="13" destOrd="0" presId="urn:microsoft.com/office/officeart/2008/layout/LinedList"/>
    <dgm:cxn modelId="{B4F6D5A1-5F83-4183-B161-C63C1F64A9C1}" type="presParOf" srcId="{6D6CEE5B-2ECB-4B41-BEC9-22B7EA2E505E}" destId="{6BDBF633-475B-4ECE-AEDD-586BCD82201B}" srcOrd="0" destOrd="0" presId="urn:microsoft.com/office/officeart/2008/layout/LinedList"/>
    <dgm:cxn modelId="{531B0C5D-F17C-482F-8A41-8534086F117C}" type="presParOf" srcId="{6D6CEE5B-2ECB-4B41-BEC9-22B7EA2E505E}" destId="{FFBE50C2-C0AE-4AC4-A0AD-AFDCA2F01A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21FE78-F10F-4108-9638-CD876224ADD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F99212-4BDF-4861-BC50-B4DB63554B52}">
      <dgm:prSet/>
      <dgm:spPr/>
      <dgm:t>
        <a:bodyPr/>
        <a:lstStyle/>
        <a:p>
          <a:r>
            <a:rPr lang="es-ES" u="none" dirty="0">
              <a:uFillTx/>
            </a:rPr>
            <a:t>¿Cuál es un ejemplo de cómo está liderando de forma adaptativa?</a:t>
          </a:r>
          <a:endParaRPr lang="en-US" dirty="0"/>
        </a:p>
      </dgm:t>
    </dgm:pt>
    <dgm:pt modelId="{DBE183C9-062A-4361-8686-D65164A147F2}" type="parTrans" cxnId="{5ABA964A-8837-41F9-B1A4-2582FD88E54E}">
      <dgm:prSet/>
      <dgm:spPr/>
      <dgm:t>
        <a:bodyPr/>
        <a:lstStyle/>
        <a:p>
          <a:endParaRPr lang="en-US"/>
        </a:p>
      </dgm:t>
    </dgm:pt>
    <dgm:pt modelId="{084FBEC2-ACE3-4775-8C0B-FAD4C98C89F8}" type="sibTrans" cxnId="{5ABA964A-8837-41F9-B1A4-2582FD88E54E}">
      <dgm:prSet/>
      <dgm:spPr/>
      <dgm:t>
        <a:bodyPr/>
        <a:lstStyle/>
        <a:p>
          <a:endParaRPr lang="en-US"/>
        </a:p>
      </dgm:t>
    </dgm:pt>
    <dgm:pt modelId="{0FCAEC96-A119-42AC-8F62-6F98A76B0C92}">
      <dgm:prSet/>
      <dgm:spPr/>
      <dgm:t>
        <a:bodyPr/>
        <a:lstStyle/>
        <a:p>
          <a:r>
            <a:rPr lang="es-ES" u="none" dirty="0">
              <a:uFillTx/>
            </a:rPr>
            <a:t>¿Cómo podría aplicar alguna de estas prácticas a su desafío más complicado?</a:t>
          </a:r>
          <a:endParaRPr lang="en-US" dirty="0"/>
        </a:p>
      </dgm:t>
    </dgm:pt>
    <dgm:pt modelId="{E017E12A-E749-48C6-8B82-B2637A5CF175}" type="parTrans" cxnId="{CFB6B8AB-8A11-45EB-9BEB-CFC43F35855A}">
      <dgm:prSet/>
      <dgm:spPr/>
      <dgm:t>
        <a:bodyPr/>
        <a:lstStyle/>
        <a:p>
          <a:endParaRPr lang="en-US"/>
        </a:p>
      </dgm:t>
    </dgm:pt>
    <dgm:pt modelId="{31E89867-56CE-445B-B3C3-C9985AB6E7A4}" type="sibTrans" cxnId="{CFB6B8AB-8A11-45EB-9BEB-CFC43F35855A}">
      <dgm:prSet/>
      <dgm:spPr/>
      <dgm:t>
        <a:bodyPr/>
        <a:lstStyle/>
        <a:p>
          <a:endParaRPr lang="en-US"/>
        </a:p>
      </dgm:t>
    </dgm:pt>
    <dgm:pt modelId="{B7F6E167-39BC-4463-9F8B-C8F4CE83F722}" type="pres">
      <dgm:prSet presAssocID="{5C21FE78-F10F-4108-9638-CD876224ADDB}" presName="linear" presStyleCnt="0">
        <dgm:presLayoutVars>
          <dgm:animLvl val="lvl"/>
          <dgm:resizeHandles val="exact"/>
        </dgm:presLayoutVars>
      </dgm:prSet>
      <dgm:spPr/>
    </dgm:pt>
    <dgm:pt modelId="{314DB119-4B8B-423A-8676-B8DD4F127042}" type="pres">
      <dgm:prSet presAssocID="{E4F99212-4BDF-4861-BC50-B4DB63554B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3DEBE97-FC54-4F9E-87E9-7317727421B5}" type="pres">
      <dgm:prSet presAssocID="{084FBEC2-ACE3-4775-8C0B-FAD4C98C89F8}" presName="spacer" presStyleCnt="0"/>
      <dgm:spPr/>
    </dgm:pt>
    <dgm:pt modelId="{9929B2AB-6846-47F1-A1FE-C7C81D7A349E}" type="pres">
      <dgm:prSet presAssocID="{0FCAEC96-A119-42AC-8F62-6F98A76B0C9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4954F41-1957-4AEE-BD83-83DA7EE126C7}" type="presOf" srcId="{5C21FE78-F10F-4108-9638-CD876224ADDB}" destId="{B7F6E167-39BC-4463-9F8B-C8F4CE83F722}" srcOrd="0" destOrd="0" presId="urn:microsoft.com/office/officeart/2005/8/layout/vList2"/>
    <dgm:cxn modelId="{5ABA964A-8837-41F9-B1A4-2582FD88E54E}" srcId="{5C21FE78-F10F-4108-9638-CD876224ADDB}" destId="{E4F99212-4BDF-4861-BC50-B4DB63554B52}" srcOrd="0" destOrd="0" parTransId="{DBE183C9-062A-4361-8686-D65164A147F2}" sibTransId="{084FBEC2-ACE3-4775-8C0B-FAD4C98C89F8}"/>
    <dgm:cxn modelId="{CFB6B8AB-8A11-45EB-9BEB-CFC43F35855A}" srcId="{5C21FE78-F10F-4108-9638-CD876224ADDB}" destId="{0FCAEC96-A119-42AC-8F62-6F98A76B0C92}" srcOrd="1" destOrd="0" parTransId="{E017E12A-E749-48C6-8B82-B2637A5CF175}" sibTransId="{31E89867-56CE-445B-B3C3-C9985AB6E7A4}"/>
    <dgm:cxn modelId="{6769E0D7-09A9-4AC8-A5B5-97455B451084}" type="presOf" srcId="{E4F99212-4BDF-4861-BC50-B4DB63554B52}" destId="{314DB119-4B8B-423A-8676-B8DD4F127042}" srcOrd="0" destOrd="0" presId="urn:microsoft.com/office/officeart/2005/8/layout/vList2"/>
    <dgm:cxn modelId="{B795D6DE-4EC9-405B-A57C-9AD8C6D293D6}" type="presOf" srcId="{0FCAEC96-A119-42AC-8F62-6F98A76B0C92}" destId="{9929B2AB-6846-47F1-A1FE-C7C81D7A349E}" srcOrd="0" destOrd="0" presId="urn:microsoft.com/office/officeart/2005/8/layout/vList2"/>
    <dgm:cxn modelId="{E323EF49-EDA6-4267-BC05-E0D354A96930}" type="presParOf" srcId="{B7F6E167-39BC-4463-9F8B-C8F4CE83F722}" destId="{314DB119-4B8B-423A-8676-B8DD4F127042}" srcOrd="0" destOrd="0" presId="urn:microsoft.com/office/officeart/2005/8/layout/vList2"/>
    <dgm:cxn modelId="{861C56B5-D582-4DC3-A185-B3615A54F889}" type="presParOf" srcId="{B7F6E167-39BC-4463-9F8B-C8F4CE83F722}" destId="{93DEBE97-FC54-4F9E-87E9-7317727421B5}" srcOrd="1" destOrd="0" presId="urn:microsoft.com/office/officeart/2005/8/layout/vList2"/>
    <dgm:cxn modelId="{541DD2AC-0654-45A1-BA71-8DD9BEA38F9C}" type="presParOf" srcId="{B7F6E167-39BC-4463-9F8B-C8F4CE83F722}" destId="{9929B2AB-6846-47F1-A1FE-C7C81D7A349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9E296-BA9F-4169-964C-74B38A7F5A5D}">
      <dsp:nvSpPr>
        <dsp:cNvPr id="0" name=""/>
        <dsp:cNvSpPr/>
      </dsp:nvSpPr>
      <dsp:spPr>
        <a:xfrm>
          <a:off x="0" y="499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D6FC9-AC88-4A89-BDA0-43E94723F47E}">
      <dsp:nvSpPr>
        <dsp:cNvPr id="0" name=""/>
        <dsp:cNvSpPr/>
      </dsp:nvSpPr>
      <dsp:spPr>
        <a:xfrm>
          <a:off x="207928" y="155156"/>
          <a:ext cx="378050" cy="3780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D05A5-3496-4C28-880B-6D79338A1EB7}">
      <dsp:nvSpPr>
        <dsp:cNvPr id="0" name=""/>
        <dsp:cNvSpPr/>
      </dsp:nvSpPr>
      <dsp:spPr>
        <a:xfrm>
          <a:off x="793907" y="499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Invitar al Espíritu Santo a </a:t>
          </a:r>
          <a:r>
            <a:rPr lang="en-US" sz="1600" kern="1200" dirty="0" err="1"/>
            <a:t>guiar</a:t>
          </a:r>
          <a:r>
            <a:rPr lang="en-US" sz="1600" kern="1200" dirty="0"/>
            <a:t> </a:t>
          </a:r>
          <a:r>
            <a:rPr lang="en-US" sz="1600" kern="1200" dirty="0" err="1"/>
            <a:t>nuestras</a:t>
          </a:r>
          <a:r>
            <a:rPr lang="en-US" sz="1600" kern="1200" dirty="0"/>
            <a:t> </a:t>
          </a:r>
          <a:r>
            <a:rPr lang="en-US" sz="1600" kern="1200" dirty="0" err="1"/>
            <a:t>conversaciones</a:t>
          </a:r>
          <a:r>
            <a:rPr lang="en-US" sz="1600" kern="1200" dirty="0"/>
            <a:t>. </a:t>
          </a:r>
        </a:p>
      </dsp:txBody>
      <dsp:txXfrm>
        <a:off x="793907" y="499"/>
        <a:ext cx="6209869" cy="687365"/>
      </dsp:txXfrm>
    </dsp:sp>
    <dsp:sp modelId="{A63365FD-7FFA-4DD8-AF26-C63633187A24}">
      <dsp:nvSpPr>
        <dsp:cNvPr id="0" name=""/>
        <dsp:cNvSpPr/>
      </dsp:nvSpPr>
      <dsp:spPr>
        <a:xfrm>
          <a:off x="0" y="859706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A84F8-4A0E-4A37-869C-92B43188E3A6}">
      <dsp:nvSpPr>
        <dsp:cNvPr id="0" name=""/>
        <dsp:cNvSpPr/>
      </dsp:nvSpPr>
      <dsp:spPr>
        <a:xfrm>
          <a:off x="207928" y="1014363"/>
          <a:ext cx="378050" cy="3780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722A3-C55D-49B1-8341-A88DF4E20B57}">
      <dsp:nvSpPr>
        <dsp:cNvPr id="0" name=""/>
        <dsp:cNvSpPr/>
      </dsp:nvSpPr>
      <dsp:spPr>
        <a:xfrm>
          <a:off x="793907" y="859706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Tomar </a:t>
          </a:r>
          <a:r>
            <a:rPr lang="en-US" sz="1600" kern="1200" dirty="0" err="1"/>
            <a:t>conciencia</a:t>
          </a:r>
          <a:r>
            <a:rPr lang="en-US" sz="1600" kern="1200" dirty="0"/>
            <a:t> de </a:t>
          </a:r>
          <a:r>
            <a:rPr lang="en-US" sz="1600" kern="1200" dirty="0" err="1"/>
            <a:t>nuevas</a:t>
          </a:r>
          <a:r>
            <a:rPr lang="en-US" sz="1600" kern="1200" dirty="0"/>
            <a:t> </a:t>
          </a:r>
          <a:r>
            <a:rPr lang="en-US" sz="1600" kern="1200" dirty="0" err="1"/>
            <a:t>maneras</a:t>
          </a:r>
          <a:r>
            <a:rPr lang="en-US" sz="1600" kern="1200" dirty="0"/>
            <a:t> de </a:t>
          </a:r>
          <a:r>
            <a:rPr lang="en-US" sz="1600" kern="1200" dirty="0" err="1"/>
            <a:t>identificar</a:t>
          </a:r>
          <a:r>
            <a:rPr lang="en-US" sz="1600" kern="1200" dirty="0"/>
            <a:t> y </a:t>
          </a:r>
          <a:r>
            <a:rPr lang="en-US" sz="1600" kern="1200" dirty="0" err="1"/>
            <a:t>afrontar</a:t>
          </a:r>
          <a:r>
            <a:rPr lang="en-US" sz="1600" kern="1200" dirty="0"/>
            <a:t>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desafíos</a:t>
          </a:r>
          <a:endParaRPr lang="en-US" sz="1600" kern="1200" dirty="0"/>
        </a:p>
      </dsp:txBody>
      <dsp:txXfrm>
        <a:off x="793907" y="859706"/>
        <a:ext cx="6209869" cy="687365"/>
      </dsp:txXfrm>
    </dsp:sp>
    <dsp:sp modelId="{05217FB4-F529-4AA4-8931-93A0F6B4B019}">
      <dsp:nvSpPr>
        <dsp:cNvPr id="0" name=""/>
        <dsp:cNvSpPr/>
      </dsp:nvSpPr>
      <dsp:spPr>
        <a:xfrm>
          <a:off x="0" y="1718912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E57D0-5CD8-426A-A767-81F0D89C8A8A}">
      <dsp:nvSpPr>
        <dsp:cNvPr id="0" name=""/>
        <dsp:cNvSpPr/>
      </dsp:nvSpPr>
      <dsp:spPr>
        <a:xfrm>
          <a:off x="207928" y="1873570"/>
          <a:ext cx="378050" cy="3780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951D9-DCAC-48E5-A88A-68878A4180C4}">
      <dsp:nvSpPr>
        <dsp:cNvPr id="0" name=""/>
        <dsp:cNvSpPr/>
      </dsp:nvSpPr>
      <dsp:spPr>
        <a:xfrm>
          <a:off x="793907" y="1718912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Reflexionar</a:t>
          </a:r>
          <a:r>
            <a:rPr lang="en-US" sz="1600" kern="1200" dirty="0"/>
            <a:t> </a:t>
          </a:r>
          <a:r>
            <a:rPr lang="en-US" sz="1600" kern="1200" dirty="0" err="1"/>
            <a:t>sobre</a:t>
          </a:r>
          <a:r>
            <a:rPr lang="en-US" sz="1600" kern="1200" dirty="0"/>
            <a:t> </a:t>
          </a:r>
          <a:r>
            <a:rPr lang="en-US" sz="1600" kern="1200" dirty="0" err="1"/>
            <a:t>cómo</a:t>
          </a:r>
          <a:r>
            <a:rPr lang="en-US" sz="1600" kern="1200" dirty="0"/>
            <a:t>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problemas</a:t>
          </a:r>
          <a:r>
            <a:rPr lang="en-US" sz="1600" kern="1200" dirty="0"/>
            <a:t> </a:t>
          </a:r>
          <a:r>
            <a:rPr lang="en-US" sz="1600" kern="1200" dirty="0" err="1"/>
            <a:t>complejos</a:t>
          </a:r>
          <a:r>
            <a:rPr lang="en-US" sz="1600" kern="1200" dirty="0"/>
            <a:t> require un </a:t>
          </a:r>
          <a:r>
            <a:rPr lang="en-US" sz="1600" kern="1200" dirty="0" err="1"/>
            <a:t>diagnóstico</a:t>
          </a:r>
          <a:r>
            <a:rPr lang="en-US" sz="1600" kern="1200" dirty="0"/>
            <a:t> </a:t>
          </a:r>
          <a:r>
            <a:rPr lang="en-US" sz="1600" kern="1200" dirty="0" err="1"/>
            <a:t>más</a:t>
          </a:r>
          <a:r>
            <a:rPr lang="en-US" sz="1600" kern="1200" dirty="0"/>
            <a:t> profundo y </a:t>
          </a:r>
          <a:r>
            <a:rPr lang="en-US" sz="1600" kern="1200" dirty="0" err="1"/>
            <a:t>nuevos</a:t>
          </a:r>
          <a:r>
            <a:rPr lang="en-US" sz="1600" kern="1200" dirty="0"/>
            <a:t> </a:t>
          </a:r>
          <a:r>
            <a:rPr lang="en-US" sz="1600" kern="1200" dirty="0" err="1"/>
            <a:t>enfoques</a:t>
          </a:r>
          <a:endParaRPr lang="en-US" sz="1600" kern="1200" dirty="0"/>
        </a:p>
      </dsp:txBody>
      <dsp:txXfrm>
        <a:off x="793907" y="1718912"/>
        <a:ext cx="6209869" cy="687365"/>
      </dsp:txXfrm>
    </dsp:sp>
    <dsp:sp modelId="{C9D999DB-F053-4AF8-9161-32BCFBC266A4}">
      <dsp:nvSpPr>
        <dsp:cNvPr id="0" name=""/>
        <dsp:cNvSpPr/>
      </dsp:nvSpPr>
      <dsp:spPr>
        <a:xfrm>
          <a:off x="0" y="2578119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F8D8D-7C5D-4B8E-AAB8-C5BF61448355}">
      <dsp:nvSpPr>
        <dsp:cNvPr id="0" name=""/>
        <dsp:cNvSpPr/>
      </dsp:nvSpPr>
      <dsp:spPr>
        <a:xfrm>
          <a:off x="207928" y="2732777"/>
          <a:ext cx="378050" cy="3780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00C7D-1433-419A-A250-56D34CAE576E}">
      <dsp:nvSpPr>
        <dsp:cNvPr id="0" name=""/>
        <dsp:cNvSpPr/>
      </dsp:nvSpPr>
      <dsp:spPr>
        <a:xfrm>
          <a:off x="793907" y="2578119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Aprovechar</a:t>
          </a:r>
          <a:r>
            <a:rPr lang="en-US" sz="1600" kern="1200" dirty="0"/>
            <a:t> </a:t>
          </a:r>
          <a:r>
            <a:rPr lang="en-US" sz="1600" kern="1200" dirty="0" err="1"/>
            <a:t>su</a:t>
          </a:r>
          <a:r>
            <a:rPr lang="en-US" sz="1600" kern="1200" dirty="0"/>
            <a:t> </a:t>
          </a:r>
          <a:r>
            <a:rPr lang="en-US" sz="1600" kern="1200" dirty="0" err="1"/>
            <a:t>Liderazgo</a:t>
          </a:r>
          <a:r>
            <a:rPr lang="en-US" sz="1600" kern="1200" dirty="0"/>
            <a:t> y sus </a:t>
          </a:r>
          <a:r>
            <a:rPr lang="en-US" sz="1600" kern="1200" dirty="0" err="1"/>
            <a:t>recursos</a:t>
          </a:r>
          <a:r>
            <a:rPr lang="en-US" sz="1600" kern="1200" dirty="0"/>
            <a:t> y </a:t>
          </a:r>
          <a:r>
            <a:rPr lang="en-US" sz="1600" kern="1200" dirty="0" err="1"/>
            <a:t>aprender</a:t>
          </a:r>
          <a:r>
            <a:rPr lang="en-US" sz="1600" kern="1200" dirty="0"/>
            <a:t> de las </a:t>
          </a:r>
          <a:r>
            <a:rPr lang="en-US" sz="1600" kern="1200" dirty="0" err="1"/>
            <a:t>experiencias</a:t>
          </a:r>
          <a:r>
            <a:rPr lang="en-US" sz="1600" kern="1200" dirty="0"/>
            <a:t>  </a:t>
          </a:r>
          <a:r>
            <a:rPr lang="en-US" sz="1600" kern="1200" dirty="0" err="1"/>
            <a:t>vividas</a:t>
          </a:r>
          <a:r>
            <a:rPr lang="en-US" sz="1600" kern="1200" dirty="0"/>
            <a:t> </a:t>
          </a:r>
          <a:r>
            <a:rPr lang="en-US" sz="1600" kern="1200" dirty="0" err="1"/>
            <a:t>por</a:t>
          </a:r>
          <a:r>
            <a:rPr lang="en-US" sz="1600" kern="1200" dirty="0"/>
            <a:t>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demás</a:t>
          </a:r>
          <a:endParaRPr lang="en-US" sz="1600" kern="1200" dirty="0"/>
        </a:p>
      </dsp:txBody>
      <dsp:txXfrm>
        <a:off x="793907" y="2578119"/>
        <a:ext cx="6209869" cy="687365"/>
      </dsp:txXfrm>
    </dsp:sp>
    <dsp:sp modelId="{86517117-B3AC-4A41-B381-CF337FE65C9D}">
      <dsp:nvSpPr>
        <dsp:cNvPr id="0" name=""/>
        <dsp:cNvSpPr/>
      </dsp:nvSpPr>
      <dsp:spPr>
        <a:xfrm>
          <a:off x="0" y="3437326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8E10C-3CE7-4074-B4F9-C3F19F5A9FEB}">
      <dsp:nvSpPr>
        <dsp:cNvPr id="0" name=""/>
        <dsp:cNvSpPr/>
      </dsp:nvSpPr>
      <dsp:spPr>
        <a:xfrm>
          <a:off x="207928" y="3591983"/>
          <a:ext cx="378050" cy="3780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367E2-7928-4AEA-9703-69B881F841BE}">
      <dsp:nvSpPr>
        <dsp:cNvPr id="0" name=""/>
        <dsp:cNvSpPr/>
      </dsp:nvSpPr>
      <dsp:spPr>
        <a:xfrm>
          <a:off x="793907" y="3437326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Considerar</a:t>
          </a:r>
          <a:r>
            <a:rPr lang="en-US" sz="1600" kern="1200" dirty="0"/>
            <a:t> </a:t>
          </a:r>
          <a:r>
            <a:rPr lang="en-US" sz="1600" kern="1200" dirty="0" err="1"/>
            <a:t>nuevas</a:t>
          </a:r>
          <a:r>
            <a:rPr lang="en-US" sz="1600" kern="1200" dirty="0"/>
            <a:t> </a:t>
          </a:r>
          <a:r>
            <a:rPr lang="en-US" sz="1600" kern="1200" dirty="0" err="1"/>
            <a:t>actitudes</a:t>
          </a:r>
          <a:r>
            <a:rPr lang="en-US" sz="1600" kern="1200" dirty="0"/>
            <a:t> y </a:t>
          </a:r>
          <a:r>
            <a:rPr lang="en-US" sz="1600" kern="1200" dirty="0" err="1"/>
            <a:t>mentalidades</a:t>
          </a:r>
          <a:r>
            <a:rPr lang="en-US" sz="1600" kern="1200" dirty="0"/>
            <a:t> </a:t>
          </a:r>
          <a:r>
            <a:rPr lang="en-US" sz="1600" kern="1200" dirty="0" err="1"/>
            <a:t>esenciales</a:t>
          </a:r>
          <a:r>
            <a:rPr lang="en-US" sz="1600" kern="1200" dirty="0"/>
            <a:t> para </a:t>
          </a:r>
          <a:r>
            <a:rPr lang="en-US" sz="1600" kern="1200" dirty="0" err="1"/>
            <a:t>una</a:t>
          </a:r>
          <a:r>
            <a:rPr lang="en-US" sz="1600" kern="1200" dirty="0"/>
            <a:t> </a:t>
          </a:r>
          <a:r>
            <a:rPr lang="en-US" sz="1600" kern="1200" dirty="0" err="1"/>
            <a:t>nueva</a:t>
          </a:r>
          <a:r>
            <a:rPr lang="en-US" sz="1600" kern="1200" dirty="0"/>
            <a:t> forma de </a:t>
          </a:r>
          <a:r>
            <a:rPr lang="en-US" sz="1600" kern="1200" dirty="0" err="1"/>
            <a:t>liderar</a:t>
          </a:r>
          <a:endParaRPr lang="en-US" sz="1600" kern="1200" dirty="0"/>
        </a:p>
      </dsp:txBody>
      <dsp:txXfrm>
        <a:off x="793907" y="3437326"/>
        <a:ext cx="6209869" cy="687365"/>
      </dsp:txXfrm>
    </dsp:sp>
    <dsp:sp modelId="{87BBC1EC-9353-401C-BC51-74CAB76063E1}">
      <dsp:nvSpPr>
        <dsp:cNvPr id="0" name=""/>
        <dsp:cNvSpPr/>
      </dsp:nvSpPr>
      <dsp:spPr>
        <a:xfrm>
          <a:off x="0" y="4296533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35441-965F-4039-B980-7068BFFC7597}">
      <dsp:nvSpPr>
        <dsp:cNvPr id="0" name=""/>
        <dsp:cNvSpPr/>
      </dsp:nvSpPr>
      <dsp:spPr>
        <a:xfrm>
          <a:off x="207928" y="4451190"/>
          <a:ext cx="378050" cy="37805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7D0BF-AE38-4B3C-B2A8-04EEB7EF02EF}">
      <dsp:nvSpPr>
        <dsp:cNvPr id="0" name=""/>
        <dsp:cNvSpPr/>
      </dsp:nvSpPr>
      <dsp:spPr>
        <a:xfrm>
          <a:off x="793907" y="4296533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Aprender</a:t>
          </a:r>
          <a:r>
            <a:rPr lang="en-US" sz="1600" kern="1200" dirty="0"/>
            <a:t> </a:t>
          </a:r>
          <a:r>
            <a:rPr lang="en-US" sz="1600" kern="1200" dirty="0" err="1"/>
            <a:t>prácticas</a:t>
          </a:r>
          <a:r>
            <a:rPr lang="en-US" sz="1600" kern="1200" dirty="0"/>
            <a:t> </a:t>
          </a:r>
          <a:r>
            <a:rPr lang="en-US" sz="1600" kern="1200" dirty="0" err="1"/>
            <a:t>concretas</a:t>
          </a:r>
          <a:r>
            <a:rPr lang="en-US" sz="1600" kern="1200" dirty="0"/>
            <a:t> </a:t>
          </a:r>
          <a:r>
            <a:rPr lang="en-US" sz="1600" kern="1200" dirty="0" err="1"/>
            <a:t>que</a:t>
          </a:r>
          <a:r>
            <a:rPr lang="en-US" sz="1600" kern="1200" dirty="0"/>
            <a:t> </a:t>
          </a:r>
          <a:r>
            <a:rPr lang="en-US" sz="1600" kern="1200" dirty="0" err="1"/>
            <a:t>fortalezcan</a:t>
          </a:r>
          <a:r>
            <a:rPr lang="en-US" sz="1600" kern="1200" dirty="0"/>
            <a:t> </a:t>
          </a:r>
          <a:r>
            <a:rPr lang="en-US" sz="1600" kern="1200" dirty="0" err="1"/>
            <a:t>su</a:t>
          </a:r>
          <a:r>
            <a:rPr lang="en-US" sz="1600" kern="1200" dirty="0"/>
            <a:t> </a:t>
          </a:r>
          <a:r>
            <a:rPr lang="en-US" sz="1600" kern="1200" dirty="0" err="1"/>
            <a:t>capacidad</a:t>
          </a:r>
          <a:r>
            <a:rPr lang="en-US" sz="1600" kern="1200" dirty="0"/>
            <a:t> de </a:t>
          </a:r>
          <a:r>
            <a:rPr lang="en-US" sz="1600" kern="1200" dirty="0" err="1"/>
            <a:t>adaptación</a:t>
          </a:r>
          <a:r>
            <a:rPr lang="en-US" sz="1600" kern="1200" dirty="0"/>
            <a:t>.</a:t>
          </a:r>
        </a:p>
      </dsp:txBody>
      <dsp:txXfrm>
        <a:off x="793907" y="4296533"/>
        <a:ext cx="6209869" cy="687365"/>
      </dsp:txXfrm>
    </dsp:sp>
    <dsp:sp modelId="{CBF1CE1E-C61E-4F4C-B55C-46DA323270CC}">
      <dsp:nvSpPr>
        <dsp:cNvPr id="0" name=""/>
        <dsp:cNvSpPr/>
      </dsp:nvSpPr>
      <dsp:spPr>
        <a:xfrm>
          <a:off x="0" y="5155740"/>
          <a:ext cx="7003777" cy="6873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7C53B-F715-42F9-90DA-E6E660353A35}">
      <dsp:nvSpPr>
        <dsp:cNvPr id="0" name=""/>
        <dsp:cNvSpPr/>
      </dsp:nvSpPr>
      <dsp:spPr>
        <a:xfrm>
          <a:off x="207928" y="5310397"/>
          <a:ext cx="378050" cy="37805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9A10A-6FE3-409F-A913-2FEE408C3389}">
      <dsp:nvSpPr>
        <dsp:cNvPr id="0" name=""/>
        <dsp:cNvSpPr/>
      </dsp:nvSpPr>
      <dsp:spPr>
        <a:xfrm>
          <a:off x="793907" y="5155740"/>
          <a:ext cx="6209869" cy="6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6" tIns="72746" rIns="72746" bIns="7274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Comprometerse</a:t>
          </a:r>
          <a:r>
            <a:rPr lang="en-US" sz="1600" kern="1200" dirty="0"/>
            <a:t> a </a:t>
          </a:r>
          <a:r>
            <a:rPr lang="en-US" sz="1600" kern="1200" dirty="0" err="1"/>
            <a:t>practicar</a:t>
          </a:r>
          <a:r>
            <a:rPr lang="en-US" sz="1600" kern="1200" dirty="0"/>
            <a:t> la </a:t>
          </a:r>
          <a:r>
            <a:rPr lang="en-US" sz="1600" kern="1200" dirty="0" err="1"/>
            <a:t>sinodalidad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la </a:t>
          </a:r>
          <a:r>
            <a:rPr lang="en-US" sz="1600" kern="1200" dirty="0" err="1"/>
            <a:t>vida</a:t>
          </a:r>
          <a:r>
            <a:rPr lang="en-US" sz="1600" kern="1200" dirty="0"/>
            <a:t> </a:t>
          </a:r>
          <a:r>
            <a:rPr lang="en-US" sz="1600" kern="1200" dirty="0" err="1"/>
            <a:t>cotidiana</a:t>
          </a:r>
          <a:r>
            <a:rPr lang="en-US" sz="1600" kern="1200" dirty="0"/>
            <a:t>.</a:t>
          </a:r>
        </a:p>
      </dsp:txBody>
      <dsp:txXfrm>
        <a:off x="793907" y="5155740"/>
        <a:ext cx="6209869" cy="687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0E70E-98B8-4723-B57A-1BACA3AB0932}">
      <dsp:nvSpPr>
        <dsp:cNvPr id="0" name=""/>
        <dsp:cNvSpPr/>
      </dsp:nvSpPr>
      <dsp:spPr>
        <a:xfrm>
          <a:off x="0" y="33614"/>
          <a:ext cx="10156531" cy="2078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800" u="none" kern="1200" dirty="0">
              <a:uFillTx/>
            </a:rPr>
            <a:t>Piensa, en una palabra, frase u enunciado de la oración que sea especial para ti</a:t>
          </a:r>
          <a:endParaRPr lang="en-US" sz="3800" kern="1200" dirty="0"/>
        </a:p>
      </dsp:txBody>
      <dsp:txXfrm>
        <a:off x="101464" y="135078"/>
        <a:ext cx="9953603" cy="1875577"/>
      </dsp:txXfrm>
    </dsp:sp>
    <dsp:sp modelId="{EA9DEF0F-C9B3-4965-AEA5-97D7AB4CD468}">
      <dsp:nvSpPr>
        <dsp:cNvPr id="0" name=""/>
        <dsp:cNvSpPr/>
      </dsp:nvSpPr>
      <dsp:spPr>
        <a:xfrm>
          <a:off x="0" y="2221559"/>
          <a:ext cx="10156531" cy="2078505"/>
        </a:xfrm>
        <a:prstGeom prst="roundRect">
          <a:avLst/>
        </a:prstGeom>
        <a:solidFill>
          <a:schemeClr val="accent2">
            <a:hueOff val="9586696"/>
            <a:satOff val="31313"/>
            <a:lumOff val="-2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800" u="none" kern="1200" dirty="0">
              <a:uFillTx/>
            </a:rPr>
            <a:t>Durante dos minutos cierra los ojos y repite en silencio varias veces las palabras que te resultaron especiales.</a:t>
          </a:r>
          <a:endParaRPr lang="en-US" sz="3800" kern="1200" dirty="0"/>
        </a:p>
      </dsp:txBody>
      <dsp:txXfrm>
        <a:off x="101464" y="2323023"/>
        <a:ext cx="9953603" cy="1875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3DA6C-06B8-46D8-9AA6-C42375895C43}">
      <dsp:nvSpPr>
        <dsp:cNvPr id="0" name=""/>
        <dsp:cNvSpPr/>
      </dsp:nvSpPr>
      <dsp:spPr>
        <a:xfrm>
          <a:off x="0" y="0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C3565-9543-4A71-9BCD-119B2A9FEA6D}">
      <dsp:nvSpPr>
        <dsp:cNvPr id="0" name=""/>
        <dsp:cNvSpPr/>
      </dsp:nvSpPr>
      <dsp:spPr>
        <a:xfrm>
          <a:off x="0" y="0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u="none" kern="1200">
              <a:uFillTx/>
            </a:rPr>
            <a:t>Volátil: </a:t>
          </a:r>
          <a:r>
            <a:rPr lang="es-ES" sz="2700" u="none" kern="1200">
              <a:uFillTx/>
            </a:rPr>
            <a:t>el entorno exige que reacciones rápidamente a cambios continuos que son impredecibles y están fuera de tu control.</a:t>
          </a:r>
          <a:endParaRPr lang="en-US" sz="2700" kern="1200" dirty="0"/>
        </a:p>
      </dsp:txBody>
      <dsp:txXfrm>
        <a:off x="0" y="0"/>
        <a:ext cx="7003777" cy="1460901"/>
      </dsp:txXfrm>
    </dsp:sp>
    <dsp:sp modelId="{9DA17C45-2E43-413C-A881-A6BD0E3BD317}">
      <dsp:nvSpPr>
        <dsp:cNvPr id="0" name=""/>
        <dsp:cNvSpPr/>
      </dsp:nvSpPr>
      <dsp:spPr>
        <a:xfrm>
          <a:off x="0" y="1460901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E0388-2E16-4306-A4EB-D1FD66D2BD05}">
      <dsp:nvSpPr>
        <dsp:cNvPr id="0" name=""/>
        <dsp:cNvSpPr/>
      </dsp:nvSpPr>
      <dsp:spPr>
        <a:xfrm>
          <a:off x="0" y="1460901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u="none" kern="1200" dirty="0"/>
            <a:t>Incierto:</a:t>
          </a:r>
          <a:r>
            <a:rPr lang="es-ES" sz="2700" u="none" kern="1200" dirty="0"/>
            <a:t> el entorno requiere que actúes con certeza.</a:t>
          </a:r>
          <a:endParaRPr lang="en-US" sz="2700" kern="1200" dirty="0"/>
        </a:p>
      </dsp:txBody>
      <dsp:txXfrm>
        <a:off x="0" y="1460901"/>
        <a:ext cx="7003777" cy="1460901"/>
      </dsp:txXfrm>
    </dsp:sp>
    <dsp:sp modelId="{B5F66DAA-F7AB-4339-B83F-41BA76A2455D}">
      <dsp:nvSpPr>
        <dsp:cNvPr id="0" name=""/>
        <dsp:cNvSpPr/>
      </dsp:nvSpPr>
      <dsp:spPr>
        <a:xfrm>
          <a:off x="0" y="2921802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64BD6-E7D8-4449-A138-43A26474A66A}">
      <dsp:nvSpPr>
        <dsp:cNvPr id="0" name=""/>
        <dsp:cNvSpPr/>
      </dsp:nvSpPr>
      <dsp:spPr>
        <a:xfrm>
          <a:off x="0" y="2921802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u="none" kern="1200" dirty="0">
              <a:uFillTx/>
            </a:rPr>
            <a:t>Complejo:</a:t>
          </a:r>
          <a:r>
            <a:rPr lang="es-ES" sz="2700" u="none" kern="1200" dirty="0">
              <a:uFillTx/>
            </a:rPr>
            <a:t> el entorno es dinámico, con muchas interdependencias.</a:t>
          </a:r>
          <a:endParaRPr lang="en-US" sz="2700" kern="1200" dirty="0"/>
        </a:p>
      </dsp:txBody>
      <dsp:txXfrm>
        <a:off x="0" y="2921802"/>
        <a:ext cx="7003777" cy="1460901"/>
      </dsp:txXfrm>
    </dsp:sp>
    <dsp:sp modelId="{261056DB-5E95-429E-B919-20773C19ADB1}">
      <dsp:nvSpPr>
        <dsp:cNvPr id="0" name=""/>
        <dsp:cNvSpPr/>
      </dsp:nvSpPr>
      <dsp:spPr>
        <a:xfrm>
          <a:off x="0" y="4382703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CE825-6496-4DE0-BE0D-EDBA79640D40}">
      <dsp:nvSpPr>
        <dsp:cNvPr id="0" name=""/>
        <dsp:cNvSpPr/>
      </dsp:nvSpPr>
      <dsp:spPr>
        <a:xfrm>
          <a:off x="0" y="4382703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u="none" kern="1200" dirty="0">
              <a:uFillTx/>
            </a:rPr>
            <a:t>Ambiguo:</a:t>
          </a:r>
          <a:r>
            <a:rPr lang="es-ES" sz="2700" u="none" kern="1200" dirty="0">
              <a:uFillTx/>
            </a:rPr>
            <a:t> El entorno es desconocido, fuera de su ámbito de especialización.</a:t>
          </a:r>
          <a:endParaRPr lang="en-US" sz="2700" kern="1200" dirty="0"/>
        </a:p>
      </dsp:txBody>
      <dsp:txXfrm>
        <a:off x="0" y="4382703"/>
        <a:ext cx="7003777" cy="14609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29D46-F95C-4149-8954-04D936E41F40}">
      <dsp:nvSpPr>
        <dsp:cNvPr id="0" name=""/>
        <dsp:cNvSpPr/>
      </dsp:nvSpPr>
      <dsp:spPr>
        <a:xfrm>
          <a:off x="49" y="32414"/>
          <a:ext cx="4745996" cy="14552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Problemas </a:t>
          </a:r>
          <a:r>
            <a:rPr lang="en-US" sz="4000" kern="1200" dirty="0" err="1"/>
            <a:t>Técnicos</a:t>
          </a:r>
          <a:endParaRPr lang="en-US" sz="4000" kern="1200" dirty="0"/>
        </a:p>
      </dsp:txBody>
      <dsp:txXfrm>
        <a:off x="49" y="32414"/>
        <a:ext cx="4745996" cy="1455224"/>
      </dsp:txXfrm>
    </dsp:sp>
    <dsp:sp modelId="{A8532CB3-DED7-4A9E-ADFD-43493F231A4F}">
      <dsp:nvSpPr>
        <dsp:cNvPr id="0" name=""/>
        <dsp:cNvSpPr/>
      </dsp:nvSpPr>
      <dsp:spPr>
        <a:xfrm>
          <a:off x="49" y="1487639"/>
          <a:ext cx="4745996" cy="28136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Los </a:t>
          </a:r>
          <a:r>
            <a:rPr lang="en-US" sz="4000" kern="1200" dirty="0" err="1"/>
            <a:t>expertos</a:t>
          </a:r>
          <a:r>
            <a:rPr lang="en-US" sz="4000" kern="1200" dirty="0"/>
            <a:t> </a:t>
          </a:r>
          <a:r>
            <a:rPr lang="en-US" sz="4000" kern="1200" dirty="0" err="1"/>
            <a:t>pueden</a:t>
          </a:r>
          <a:r>
            <a:rPr lang="en-US" sz="4000" kern="1200" dirty="0"/>
            <a:t> </a:t>
          </a:r>
          <a:r>
            <a:rPr lang="en-US" sz="4000" kern="1200" dirty="0" err="1"/>
            <a:t>resolverlos</a:t>
          </a:r>
          <a:endParaRPr lang="en-US" sz="4000" kern="1200" dirty="0"/>
        </a:p>
      </dsp:txBody>
      <dsp:txXfrm>
        <a:off x="49" y="1487639"/>
        <a:ext cx="4745996" cy="2813624"/>
      </dsp:txXfrm>
    </dsp:sp>
    <dsp:sp modelId="{1245AFEE-9153-4D23-9D95-17C54EAB9E0C}">
      <dsp:nvSpPr>
        <dsp:cNvPr id="0" name=""/>
        <dsp:cNvSpPr/>
      </dsp:nvSpPr>
      <dsp:spPr>
        <a:xfrm>
          <a:off x="5410485" y="32414"/>
          <a:ext cx="4745996" cy="1455224"/>
        </a:xfrm>
        <a:prstGeom prst="rect">
          <a:avLst/>
        </a:prstGeom>
        <a:solidFill>
          <a:schemeClr val="accent2">
            <a:hueOff val="9586696"/>
            <a:satOff val="31313"/>
            <a:lumOff val="-26666"/>
            <a:alphaOff val="0"/>
          </a:schemeClr>
        </a:solidFill>
        <a:ln w="12700" cap="flat" cmpd="sng" algn="ctr">
          <a:solidFill>
            <a:schemeClr val="accent2">
              <a:hueOff val="9586696"/>
              <a:satOff val="31313"/>
              <a:lumOff val="-266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Desafíos</a:t>
          </a:r>
          <a:r>
            <a:rPr lang="en-US" sz="4000" kern="1200" dirty="0"/>
            <a:t> </a:t>
          </a:r>
          <a:r>
            <a:rPr lang="en-US" sz="4000" kern="1200" dirty="0" err="1"/>
            <a:t>Adaptativos</a:t>
          </a:r>
          <a:endParaRPr lang="en-US" sz="4000" kern="1200" dirty="0"/>
        </a:p>
      </dsp:txBody>
      <dsp:txXfrm>
        <a:off x="5410485" y="32414"/>
        <a:ext cx="4745996" cy="1455224"/>
      </dsp:txXfrm>
    </dsp:sp>
    <dsp:sp modelId="{68A55BC2-4B46-4F1D-8C74-454A194AC537}">
      <dsp:nvSpPr>
        <dsp:cNvPr id="0" name=""/>
        <dsp:cNvSpPr/>
      </dsp:nvSpPr>
      <dsp:spPr>
        <a:xfrm>
          <a:off x="5410485" y="1487639"/>
          <a:ext cx="4745996" cy="2813624"/>
        </a:xfrm>
        <a:prstGeom prst="rect">
          <a:avLst/>
        </a:prstGeom>
        <a:solidFill>
          <a:schemeClr val="accent2">
            <a:tint val="40000"/>
            <a:alpha val="90000"/>
            <a:hueOff val="9413270"/>
            <a:satOff val="1309"/>
            <a:lumOff val="-46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413270"/>
              <a:satOff val="1309"/>
              <a:lumOff val="-46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000" u="none" kern="1200" dirty="0"/>
            <a:t>Son </a:t>
          </a:r>
          <a:r>
            <a:rPr lang="es-ES" sz="4000" b="0" u="none" kern="1200" dirty="0"/>
            <a:t>volátiles, impredecibles, complejos y ambiguos</a:t>
          </a:r>
          <a:r>
            <a:rPr lang="en-US" sz="4000" kern="1200" dirty="0"/>
            <a:t> </a:t>
          </a:r>
        </a:p>
      </dsp:txBody>
      <dsp:txXfrm>
        <a:off x="5410485" y="1487639"/>
        <a:ext cx="4745996" cy="28136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29D46-F95C-4149-8954-04D936E41F40}">
      <dsp:nvSpPr>
        <dsp:cNvPr id="0" name=""/>
        <dsp:cNvSpPr/>
      </dsp:nvSpPr>
      <dsp:spPr>
        <a:xfrm>
          <a:off x="0" y="28131"/>
          <a:ext cx="9775532" cy="126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Desafíos</a:t>
          </a:r>
          <a:r>
            <a:rPr lang="en-US" sz="4400" kern="1200" dirty="0"/>
            <a:t> </a:t>
          </a:r>
          <a:r>
            <a:rPr lang="en-US" sz="4400" kern="1200" dirty="0" err="1"/>
            <a:t>Adaptativos</a:t>
          </a:r>
          <a:r>
            <a:rPr lang="en-US" sz="4400" kern="1200" dirty="0"/>
            <a:t> </a:t>
          </a:r>
        </a:p>
      </dsp:txBody>
      <dsp:txXfrm>
        <a:off x="0" y="28131"/>
        <a:ext cx="9775532" cy="1267200"/>
      </dsp:txXfrm>
    </dsp:sp>
    <dsp:sp modelId="{A8532CB3-DED7-4A9E-ADFD-43493F231A4F}">
      <dsp:nvSpPr>
        <dsp:cNvPr id="0" name=""/>
        <dsp:cNvSpPr/>
      </dsp:nvSpPr>
      <dsp:spPr>
        <a:xfrm>
          <a:off x="0" y="1295331"/>
          <a:ext cx="9775532" cy="3864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 err="1"/>
            <a:t>Enfoque</a:t>
          </a:r>
          <a:r>
            <a:rPr lang="en-US" sz="4400" kern="1200" dirty="0"/>
            <a:t> </a:t>
          </a:r>
          <a:r>
            <a:rPr lang="en-US" sz="4400" kern="1200" dirty="0" err="1"/>
            <a:t>sistémico</a:t>
          </a:r>
          <a:endParaRPr 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/>
            <a:t>Valores, </a:t>
          </a:r>
          <a:r>
            <a:rPr lang="en-US" sz="4400" kern="1200" dirty="0" err="1"/>
            <a:t>creencias</a:t>
          </a:r>
          <a:r>
            <a:rPr lang="en-US" sz="4400" kern="1200" dirty="0"/>
            <a:t>, roles y </a:t>
          </a:r>
          <a:r>
            <a:rPr lang="en-US" sz="4400" kern="1200" dirty="0" err="1"/>
            <a:t>relaciones</a:t>
          </a:r>
          <a:endParaRPr 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kern="1200" dirty="0" err="1"/>
            <a:t>Adoptan</a:t>
          </a:r>
          <a:r>
            <a:rPr lang="en-US" sz="4400" kern="1200" dirty="0"/>
            <a:t> </a:t>
          </a:r>
          <a:r>
            <a:rPr lang="en-US" sz="4400" kern="1200" dirty="0" err="1"/>
            <a:t>una</a:t>
          </a:r>
          <a:r>
            <a:rPr lang="en-US" sz="4400" kern="1200" dirty="0"/>
            <a:t> </a:t>
          </a:r>
          <a:r>
            <a:rPr lang="en-US" sz="4400" kern="1200" dirty="0" err="1"/>
            <a:t>mentalidad</a:t>
          </a:r>
          <a:r>
            <a:rPr lang="en-US" sz="4400" kern="1200" dirty="0"/>
            <a:t> experimental</a:t>
          </a:r>
        </a:p>
      </dsp:txBody>
      <dsp:txXfrm>
        <a:off x="0" y="1295331"/>
        <a:ext cx="9775532" cy="3864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73BAE-3210-439E-959F-FACF5D783000}">
      <dsp:nvSpPr>
        <dsp:cNvPr id="0" name=""/>
        <dsp:cNvSpPr/>
      </dsp:nvSpPr>
      <dsp:spPr>
        <a:xfrm>
          <a:off x="0" y="483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ECF62-9276-4A42-8D8D-F340A95D05E0}">
      <dsp:nvSpPr>
        <dsp:cNvPr id="0" name=""/>
        <dsp:cNvSpPr/>
      </dsp:nvSpPr>
      <dsp:spPr>
        <a:xfrm>
          <a:off x="0" y="483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1. </a:t>
          </a:r>
          <a:r>
            <a:rPr lang="es-ES" sz="1600" b="1" u="none" kern="1200" dirty="0">
              <a:uFillTx/>
            </a:rPr>
            <a:t>Salir al balcón, </a:t>
          </a:r>
          <a:r>
            <a:rPr lang="es-ES" sz="1600" u="none" kern="1200" dirty="0">
              <a:uFillTx/>
            </a:rPr>
            <a:t>distinguir el sujeto del objeto: mantiene la perspectiva observando el sistema desde arriba de la acción.</a:t>
          </a:r>
          <a:endParaRPr lang="en-US" sz="1600" kern="1200" dirty="0"/>
        </a:p>
      </dsp:txBody>
      <dsp:txXfrm>
        <a:off x="0" y="483"/>
        <a:ext cx="11318789" cy="565918"/>
      </dsp:txXfrm>
    </dsp:sp>
    <dsp:sp modelId="{CF99680D-ED48-4C29-AF45-F95B728D81C0}">
      <dsp:nvSpPr>
        <dsp:cNvPr id="0" name=""/>
        <dsp:cNvSpPr/>
      </dsp:nvSpPr>
      <dsp:spPr>
        <a:xfrm>
          <a:off x="0" y="566402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1F2BF-C579-43C7-8D84-44229AA6711F}">
      <dsp:nvSpPr>
        <dsp:cNvPr id="0" name=""/>
        <dsp:cNvSpPr/>
      </dsp:nvSpPr>
      <dsp:spPr>
        <a:xfrm>
          <a:off x="0" y="566402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2. </a:t>
          </a:r>
          <a:r>
            <a:rPr lang="es-ES" sz="1600" b="1" u="none" kern="1200" dirty="0">
              <a:uFillTx/>
            </a:rPr>
            <a:t>Pensar políticamente: </a:t>
          </a:r>
          <a:r>
            <a:rPr lang="es-ES" sz="1600" u="none" kern="1200" dirty="0">
              <a:uFillTx/>
            </a:rPr>
            <a:t>¿Cuáles son los valores, lealtades, riesgos de pérdida y alianzas ocultas de cada parte interesada?</a:t>
          </a:r>
          <a:endParaRPr lang="en-US" sz="1600" kern="1200" dirty="0"/>
        </a:p>
      </dsp:txBody>
      <dsp:txXfrm>
        <a:off x="0" y="566402"/>
        <a:ext cx="11318789" cy="565918"/>
      </dsp:txXfrm>
    </dsp:sp>
    <dsp:sp modelId="{E6362C26-1EA7-41A0-B573-A962F5A35E05}">
      <dsp:nvSpPr>
        <dsp:cNvPr id="0" name=""/>
        <dsp:cNvSpPr/>
      </dsp:nvSpPr>
      <dsp:spPr>
        <a:xfrm>
          <a:off x="0" y="1132321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DBD8E-147F-4431-A52F-C7E0834FBDDF}">
      <dsp:nvSpPr>
        <dsp:cNvPr id="0" name=""/>
        <dsp:cNvSpPr/>
      </dsp:nvSpPr>
      <dsp:spPr>
        <a:xfrm>
          <a:off x="0" y="1132321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3. </a:t>
          </a:r>
          <a:r>
            <a:rPr lang="es-ES" sz="1600" b="1" u="none" kern="1200" dirty="0">
              <a:uFillTx/>
            </a:rPr>
            <a:t>Orquestar el conflicto: </a:t>
          </a:r>
          <a:r>
            <a:rPr lang="es-ES" sz="1600" u="none" kern="1200" dirty="0">
              <a:uFillTx/>
            </a:rPr>
            <a:t>crea un «entorno propicio» en el que las personas puedan abordar cuestiones difíciles con honestidad.</a:t>
          </a:r>
          <a:endParaRPr lang="en-US" sz="1600" kern="1200" dirty="0"/>
        </a:p>
      </dsp:txBody>
      <dsp:txXfrm>
        <a:off x="0" y="1132321"/>
        <a:ext cx="11318789" cy="565918"/>
      </dsp:txXfrm>
    </dsp:sp>
    <dsp:sp modelId="{F5B4D426-CA80-490F-AF1C-CBA7244A7EA2}">
      <dsp:nvSpPr>
        <dsp:cNvPr id="0" name=""/>
        <dsp:cNvSpPr/>
      </dsp:nvSpPr>
      <dsp:spPr>
        <a:xfrm>
          <a:off x="0" y="1698240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3376F-166D-4EB9-9EA9-43D9E225C774}">
      <dsp:nvSpPr>
        <dsp:cNvPr id="0" name=""/>
        <dsp:cNvSpPr/>
      </dsp:nvSpPr>
      <dsp:spPr>
        <a:xfrm>
          <a:off x="0" y="1698240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4. </a:t>
          </a:r>
          <a:r>
            <a:rPr lang="es-ES" sz="1600" b="1" u="none" kern="1200" dirty="0">
              <a:uFillTx/>
            </a:rPr>
            <a:t>Disciplinar la atención: </a:t>
          </a:r>
          <a:r>
            <a:rPr lang="es-ES" sz="1600" u="none" kern="1200" dirty="0">
              <a:uFillTx/>
            </a:rPr>
            <a:t>hacia los problemas reales: no te distraigas con el ruido y la confusión.</a:t>
          </a:r>
          <a:endParaRPr lang="en-US" sz="1600" kern="1200" dirty="0"/>
        </a:p>
      </dsp:txBody>
      <dsp:txXfrm>
        <a:off x="0" y="1698240"/>
        <a:ext cx="11318789" cy="565918"/>
      </dsp:txXfrm>
    </dsp:sp>
    <dsp:sp modelId="{8DB9D306-1FEF-42CC-AC48-95B528024121}">
      <dsp:nvSpPr>
        <dsp:cNvPr id="0" name=""/>
        <dsp:cNvSpPr/>
      </dsp:nvSpPr>
      <dsp:spPr>
        <a:xfrm>
          <a:off x="0" y="2264159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AB63C-F91A-4E27-85F2-2B3A6C71FCFB}">
      <dsp:nvSpPr>
        <dsp:cNvPr id="0" name=""/>
        <dsp:cNvSpPr/>
      </dsp:nvSpPr>
      <dsp:spPr>
        <a:xfrm>
          <a:off x="0" y="2264159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5.</a:t>
          </a:r>
          <a:r>
            <a:rPr lang="es-ES" sz="1600" u="none" kern="1200" dirty="0">
              <a:uFillTx/>
            </a:rPr>
            <a:t> </a:t>
          </a:r>
          <a:r>
            <a:rPr lang="es-ES" sz="1600" b="1" u="none" kern="1200" dirty="0">
              <a:uFillTx/>
            </a:rPr>
            <a:t>Devolver el trabajo a otros:</a:t>
          </a:r>
          <a:r>
            <a:rPr lang="es-ES" sz="1600" u="none" kern="1200" dirty="0">
              <a:uFillTx/>
            </a:rPr>
            <a:t> evita intentar manejarlo todo y resiste la tentación de dar siempre la respuesta.</a:t>
          </a:r>
          <a:endParaRPr lang="en-US" sz="1600" kern="1200" dirty="0"/>
        </a:p>
      </dsp:txBody>
      <dsp:txXfrm>
        <a:off x="0" y="2264159"/>
        <a:ext cx="11318789" cy="565918"/>
      </dsp:txXfrm>
    </dsp:sp>
    <dsp:sp modelId="{6F541DBF-760B-4217-AA42-06AE94FF523F}">
      <dsp:nvSpPr>
        <dsp:cNvPr id="0" name=""/>
        <dsp:cNvSpPr/>
      </dsp:nvSpPr>
      <dsp:spPr>
        <a:xfrm>
          <a:off x="0" y="2830078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70FF0-21F8-4927-93E9-A64C9F34A5EC}">
      <dsp:nvSpPr>
        <dsp:cNvPr id="0" name=""/>
        <dsp:cNvSpPr/>
      </dsp:nvSpPr>
      <dsp:spPr>
        <a:xfrm>
          <a:off x="0" y="2830078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6. </a:t>
          </a:r>
          <a:r>
            <a:rPr lang="es-ES" sz="1600" b="1" u="none" kern="1200" dirty="0">
              <a:uFillTx/>
            </a:rPr>
            <a:t>Regular el desequilibrio: </a:t>
          </a:r>
          <a:r>
            <a:rPr lang="es-ES" sz="1600" u="none" kern="1200" dirty="0">
              <a:uFillTx/>
            </a:rPr>
            <a:t>aumenta o disminuye la tensión, la presión o la motivación.</a:t>
          </a:r>
          <a:endParaRPr lang="en-US" sz="1600" kern="1200" dirty="0"/>
        </a:p>
      </dsp:txBody>
      <dsp:txXfrm>
        <a:off x="0" y="2830078"/>
        <a:ext cx="11318789" cy="565918"/>
      </dsp:txXfrm>
    </dsp:sp>
    <dsp:sp modelId="{0DEC226B-3EE1-42D2-A26C-2C88EECC26F6}">
      <dsp:nvSpPr>
        <dsp:cNvPr id="0" name=""/>
        <dsp:cNvSpPr/>
      </dsp:nvSpPr>
      <dsp:spPr>
        <a:xfrm>
          <a:off x="0" y="3395997"/>
          <a:ext cx="113187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BF633-475B-4ECE-AEDD-586BCD82201B}">
      <dsp:nvSpPr>
        <dsp:cNvPr id="0" name=""/>
        <dsp:cNvSpPr/>
      </dsp:nvSpPr>
      <dsp:spPr>
        <a:xfrm>
          <a:off x="0" y="3395997"/>
          <a:ext cx="11318789" cy="56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7. </a:t>
          </a:r>
          <a:r>
            <a:rPr lang="es-ES" sz="1600" b="1" u="none" kern="1200" dirty="0">
              <a:uFillTx/>
            </a:rPr>
            <a:t>Infundir sentido al trabajo: </a:t>
          </a:r>
          <a:r>
            <a:rPr lang="es-ES" sz="1600" u="none" kern="1200" dirty="0">
              <a:uFillTx/>
            </a:rPr>
            <a:t>enfócate en el </a:t>
          </a:r>
          <a:r>
            <a:rPr lang="es-ES" sz="1600" i="1" u="none" kern="1200" dirty="0">
              <a:uFillTx/>
            </a:rPr>
            <a:t>porqué,</a:t>
          </a:r>
          <a:r>
            <a:rPr lang="es-ES" sz="1600" u="none" kern="1200" dirty="0">
              <a:uFillTx/>
            </a:rPr>
            <a:t> no solo en el </a:t>
          </a:r>
          <a:r>
            <a:rPr lang="es-ES" sz="1600" i="1" u="none" kern="1200" dirty="0">
              <a:uFillTx/>
            </a:rPr>
            <a:t>cómo.</a:t>
          </a:r>
          <a:r>
            <a:rPr lang="es-ES" sz="1600" u="none" kern="1200" dirty="0">
              <a:uFillTx/>
            </a:rPr>
            <a:t> Conecta las tácticas con la misión.</a:t>
          </a:r>
          <a:endParaRPr lang="en-US" sz="1600" kern="1200" dirty="0"/>
        </a:p>
      </dsp:txBody>
      <dsp:txXfrm>
        <a:off x="0" y="3395997"/>
        <a:ext cx="11318789" cy="5659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DB119-4B8B-423A-8676-B8DD4F127042}">
      <dsp:nvSpPr>
        <dsp:cNvPr id="0" name=""/>
        <dsp:cNvSpPr/>
      </dsp:nvSpPr>
      <dsp:spPr>
        <a:xfrm>
          <a:off x="0" y="27228"/>
          <a:ext cx="5626542" cy="280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u="none" kern="1200" dirty="0">
              <a:uFillTx/>
            </a:rPr>
            <a:t>¿Cuál es un ejemplo de cómo está liderando de forma adaptativa?</a:t>
          </a:r>
          <a:endParaRPr lang="en-US" sz="4000" kern="1200" dirty="0"/>
        </a:p>
      </dsp:txBody>
      <dsp:txXfrm>
        <a:off x="137075" y="164303"/>
        <a:ext cx="5352392" cy="2533850"/>
      </dsp:txXfrm>
    </dsp:sp>
    <dsp:sp modelId="{9929B2AB-6846-47F1-A1FE-C7C81D7A349E}">
      <dsp:nvSpPr>
        <dsp:cNvPr id="0" name=""/>
        <dsp:cNvSpPr/>
      </dsp:nvSpPr>
      <dsp:spPr>
        <a:xfrm>
          <a:off x="0" y="2950429"/>
          <a:ext cx="5626542" cy="2808000"/>
        </a:xfrm>
        <a:prstGeom prst="roundRect">
          <a:avLst/>
        </a:prstGeom>
        <a:solidFill>
          <a:schemeClr val="accent2">
            <a:hueOff val="9586696"/>
            <a:satOff val="31313"/>
            <a:lumOff val="-2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u="none" kern="1200" dirty="0">
              <a:uFillTx/>
            </a:rPr>
            <a:t>¿Cómo podría aplicar alguna de estas prácticas a su desafío más complicado?</a:t>
          </a:r>
          <a:endParaRPr lang="en-US" sz="4000" kern="1200" dirty="0"/>
        </a:p>
      </dsp:txBody>
      <dsp:txXfrm>
        <a:off x="137075" y="3087504"/>
        <a:ext cx="5352392" cy="2533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78502-23AB-4426-8753-79781B8E22BE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D8301-2521-415B-B4AF-F596D06AA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8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5E652-6F91-A282-BEB1-6F6F58191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CB4CE-61A8-99C7-5654-A67200B5A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60C66-EE57-8323-DF60-A91310A66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pequeños</a:t>
            </a:r>
            <a:r>
              <a:rPr lang="en-US" dirty="0"/>
              <a:t>, </a:t>
            </a:r>
            <a:r>
              <a:rPr lang="en-US" dirty="0" err="1"/>
              <a:t>discutir</a:t>
            </a:r>
            <a:r>
              <a:rPr lang="en-US" dirty="0"/>
              <a:t> la </a:t>
            </a:r>
            <a:r>
              <a:rPr lang="en-US" dirty="0" err="1"/>
              <a:t>siguienteb</a:t>
            </a:r>
            <a:r>
              <a:rPr lang="en-US" dirty="0"/>
              <a:t> </a:t>
            </a:r>
            <a:r>
              <a:rPr lang="en-US" dirty="0" err="1"/>
              <a:t>pregunta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folleto</a:t>
            </a:r>
            <a:r>
              <a:rPr lang="en-US" dirty="0"/>
              <a:t>):</a:t>
            </a:r>
          </a:p>
          <a:p>
            <a:endParaRPr lang="en-US" dirty="0"/>
          </a:p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¿Pudieron observar alguna manera en la que la Escalera de Inferencia mostró que diferentes personas pueden tener versiones alternativas de la «verdad»?</a:t>
            </a:r>
            <a:r>
              <a:rPr lang="en-US" dirty="0">
                <a:effectLst/>
              </a:rPr>
              <a:t>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5872-D027-A4B5-D276-41B2352D2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16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/>
                <a:cs typeface="Arial"/>
              </a:rPr>
              <a:t>Ahora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5" dirty="0" err="1">
                <a:latin typeface="Arial"/>
                <a:cs typeface="Arial"/>
              </a:rPr>
              <a:t>exploraremos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spc="-5" dirty="0" err="1">
                <a:latin typeface="Arial"/>
                <a:cs typeface="Arial"/>
              </a:rPr>
              <a:t>los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retos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del </a:t>
            </a:r>
            <a:r>
              <a:rPr lang="en-US" sz="1200" spc="-5" dirty="0" err="1">
                <a:latin typeface="Arial"/>
                <a:cs typeface="Arial"/>
              </a:rPr>
              <a:t>liderazgo</a:t>
            </a:r>
            <a:r>
              <a:rPr lang="en-US" sz="1200" spc="-5" dirty="0">
                <a:latin typeface="Arial"/>
                <a:cs typeface="Arial"/>
              </a:rPr>
              <a:t>  actual </a:t>
            </a:r>
            <a:r>
              <a:rPr lang="en-US" sz="1200" spc="-5" dirty="0" err="1">
                <a:latin typeface="Arial"/>
                <a:cs typeface="Arial"/>
              </a:rPr>
              <a:t>en</a:t>
            </a:r>
            <a:r>
              <a:rPr lang="en-US" sz="1200" spc="-5" dirty="0">
                <a:latin typeface="Arial"/>
                <a:cs typeface="Arial"/>
              </a:rPr>
              <a:t> un </a:t>
            </a:r>
            <a:r>
              <a:rPr lang="en-US" sz="1200" spc="-5" dirty="0" err="1">
                <a:latin typeface="Arial"/>
                <a:cs typeface="Arial"/>
              </a:rPr>
              <a:t>entorno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VUCA.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5" dirty="0">
                <a:latin typeface="Arial"/>
                <a:cs typeface="Arial"/>
              </a:rPr>
              <a:t>¿</a:t>
            </a:r>
            <a:r>
              <a:rPr lang="en-US" sz="1200" spc="-5" dirty="0" err="1">
                <a:latin typeface="Arial"/>
                <a:cs typeface="Arial"/>
              </a:rPr>
              <a:t>Qué</a:t>
            </a:r>
            <a:r>
              <a:rPr lang="en-US" sz="1200" spc="-5" dirty="0">
                <a:latin typeface="Arial"/>
                <a:cs typeface="Arial"/>
              </a:rPr>
              <a:t> es un  </a:t>
            </a:r>
            <a:r>
              <a:rPr lang="en-US" sz="1200" spc="-10" dirty="0" err="1">
                <a:latin typeface="Arial"/>
                <a:cs typeface="Arial"/>
              </a:rPr>
              <a:t>entorno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VUCA?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6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Volátil: 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entorno exige que reacciones rápidamente a cambios continuos que son impredecibles y están fuera de tu control.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Incierto: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entorno requiere que actúes con certeza.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Complejo: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entorno es dinámico, con muchas interdependencias.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Ambiguo: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entorno es desconocido, fuera de su ámbito de especialización.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¿Hay algún ejemplo de cómo su organización ha experimentado un aumento de VUCA (VICA), un entorno volátil, incierto, complejo y ambiguo?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el profesor </a:t>
            </a:r>
            <a:r>
              <a:rPr lang="es-E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Ronald Heifetz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Universidad de Harvard, la mayor debilidad de los líderes es </a:t>
            </a:r>
            <a:r>
              <a:rPr lang="es-E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 los desafíos adaptativos como si fueran problemas técnicos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buscar soluciones fáciles. Los problemas técnicos son aquellos que los expertos pueden resolver, mientras que los desafíos adaptativos son </a:t>
            </a:r>
            <a:r>
              <a:rPr lang="es-E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volátiles, impredecibles, complejos y ambiguos</a:t>
            </a:r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1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A6A8-6A2E-C7EB-D355-E4F6F41B5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33DC6-DDDA-D007-7ADC-D06209F15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5EAA5-DB8D-CED4-EE09-A0ED3EE6D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abordar desafíos adaptativos, los líderes deben </a:t>
            </a:r>
            <a:r>
              <a:rPr lang="es-E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 de manera sistémica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comprender la gran cantidad de partes interesadas y factores que contribuyen al problema. El líder necesita habilidades para </a:t>
            </a:r>
            <a:r>
              <a:rPr lang="es-E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guiar cambios en valores, creencias, roles y relaciones</a:t>
            </a:r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 como</a:t>
            </a:r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adoptar una mentalidad experimental</a:t>
            </a:r>
            <a:r>
              <a:rPr lang="es-E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5ABF5-FCD1-D357-0D22-43E8032E0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06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BEE9-30C9-B8D5-3659-3FEE12179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2DC60-A709-0C0E-7E30-62BFAE575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DB787-622E-BBDC-3690-BECED8368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un </a:t>
            </a:r>
            <a:r>
              <a:rPr lang="en-US" dirty="0" err="1"/>
              <a:t>momento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iremos</a:t>
            </a:r>
            <a:r>
              <a:rPr lang="en-US" dirty="0"/>
              <a:t> a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pequeños</a:t>
            </a:r>
            <a:endParaRPr lang="en-US" dirty="0"/>
          </a:p>
          <a:p>
            <a:endParaRPr lang="en-US" dirty="0"/>
          </a:p>
          <a:p>
            <a:r>
              <a:rPr lang="en-US" dirty="0"/>
              <a:t>Primero,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Tómaremos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minutos de silencio y reflexión para considerar los principales desafíos que enfrentas actualmente en tu vida. Estos desafíos pueden ser positivos (un objetivo que te esfuerzas por alcanzar) o negativos (una amenaza que quieres convertir en una oportunidad). Escribe una lista con dos o tres.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¿Cuál te parece más complicado?</a:t>
            </a:r>
            <a:endParaRPr lang="en-US" sz="1200" u="wavy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lo hace complicado?</a:t>
            </a:r>
            <a:endParaRPr lang="en-US" sz="1200" u="wavy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tienen en común los retos complicados?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Entonces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sus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pequeños</a:t>
            </a:r>
            <a:r>
              <a:rPr lang="en-US" dirty="0"/>
              <a:t>, 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tomarán 10 minutos  para compartir el desafío más complejo con los miembros de tu grupo de debate. La intención es encontrar puntos en común entre nuestros desafíos </a:t>
            </a:r>
            <a:r>
              <a:rPr lang="es-E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no resolver los desafíos de los demás ni ofrecer consejos.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Despúes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pequeños</a:t>
            </a:r>
            <a:r>
              <a:rPr lang="en-US" dirty="0"/>
              <a:t>, y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lo </a:t>
            </a:r>
            <a:r>
              <a:rPr lang="en-US" dirty="0" err="1"/>
              <a:t>permite</a:t>
            </a:r>
            <a:r>
              <a:rPr lang="en-US" dirty="0"/>
              <a:t>, 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invitar a la plenaria para compartir un punto destacado de cada grupo de trabajo sobre las cosas que los desafíos tienen en común.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C535B-EE5A-E9A8-A97C-4786EDEB1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60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B2C4-E90D-00BF-CD85-35EE53922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296809-714B-D9E9-3313-2EC9BEEAC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E467D-25D6-6379-0954-4B0D2674E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 </a:t>
            </a:r>
            <a:r>
              <a:rPr lang="en-US" dirty="0" err="1"/>
              <a:t>siguientes</a:t>
            </a:r>
            <a:r>
              <a:rPr lang="en-US" dirty="0"/>
              <a:t>, </a:t>
            </a:r>
            <a:r>
              <a:rPr lang="en-US" dirty="0" err="1"/>
              <a:t>exploraremos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marco</a:t>
            </a:r>
            <a:r>
              <a:rPr lang="en-US" dirty="0"/>
              <a:t> de </a:t>
            </a:r>
            <a:r>
              <a:rPr lang="en-US" dirty="0" err="1"/>
              <a:t>Liderazgo</a:t>
            </a:r>
            <a:r>
              <a:rPr lang="en-US" dirty="0"/>
              <a:t> </a:t>
            </a:r>
            <a:r>
              <a:rPr lang="en-US" dirty="0" err="1"/>
              <a:t>Adaptativo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9DF04-53DC-CDBC-1FBC-E4EBF9604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4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siete habilidades de adaptación son: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Salir al balcón, distinguir el sujeto del objeto: mantiene la perspectiva observando el sistema desde arriba de la acción.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 políticamente: ¿Cuáles son los valores, lealtades, riesgos de pérdida y alianzas ocultas de cada parte interesada?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Orquestar el conflicto: crea un «entorno propicio» en el que las personas puedan abordar cuestiones difíciles con honestidad.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Disciplinar la atención hacia los problemas reales: no te distraigas con el ruido y la confusión.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Devolver el trabajo a otros: evita intentar manejarlo todo y resiste la tentación de dar siempre la respuesta.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 el desequilibrio: aumenta o disminuye la tensión, la presión o la motivación.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Infundir sentido al trabajo: enfócate en el </a:t>
            </a:r>
            <a:r>
              <a:rPr lang="es-E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porqué,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solo en el </a:t>
            </a:r>
            <a:r>
              <a:rPr lang="es-E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cómo.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Conecta las tácticas con la misión.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80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Aquí</a:t>
            </a:r>
            <a:r>
              <a:rPr lang="en-US" dirty="0"/>
              <a:t> hay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liderazgo</a:t>
            </a:r>
            <a:r>
              <a:rPr lang="en-US" dirty="0"/>
              <a:t> </a:t>
            </a:r>
            <a:r>
              <a:rPr lang="en-US" dirty="0" err="1"/>
              <a:t>Adaptativo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intenta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liderar por su cuenta. Avanza hacia un liderazgo más distribuido con equipos que trabajan colaborativamente.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630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FE1B6-A73A-47EF-AD04-51B95398F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4D7F6C-6A4F-9724-C1D9-D2B100809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DE3EA-CCE2-94CB-AE17-11A65D893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enfoca en las creencias, necesidades y valores de los seguidores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lograr que quieran cambiar y liderar el cambio.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CAFA5-262D-7FFD-51A6-C6D15770E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8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0">
              <a:lnSpc>
                <a:spcPct val="100000"/>
              </a:lnSpc>
              <a:spcBef>
                <a:spcPts val="450"/>
              </a:spcBef>
            </a:pPr>
            <a:r>
              <a:rPr lang="en-US" sz="800" b="1" i="1" spc="-10" dirty="0" err="1">
                <a:latin typeface="Arial"/>
                <a:cs typeface="Arial"/>
              </a:rPr>
              <a:t>Notas</a:t>
            </a:r>
            <a:r>
              <a:rPr lang="en-US" sz="800" b="1" i="1" spc="-10" dirty="0">
                <a:latin typeface="Arial"/>
                <a:cs typeface="Arial"/>
              </a:rPr>
              <a:t> </a:t>
            </a:r>
            <a:r>
              <a:rPr lang="en-US" sz="800" b="1" i="1" dirty="0">
                <a:latin typeface="Arial"/>
                <a:cs typeface="Arial"/>
              </a:rPr>
              <a:t>del</a:t>
            </a:r>
            <a:r>
              <a:rPr lang="en-US" sz="800" b="1" i="1" spc="-10" dirty="0">
                <a:latin typeface="Arial"/>
                <a:cs typeface="Arial"/>
              </a:rPr>
              <a:t> </a:t>
            </a:r>
            <a:r>
              <a:rPr lang="en-US" sz="800" b="1" i="1" spc="-5" dirty="0" err="1">
                <a:latin typeface="Arial"/>
                <a:cs typeface="Arial"/>
              </a:rPr>
              <a:t>presentador</a:t>
            </a:r>
            <a:endParaRPr lang="en-US" sz="800" dirty="0">
              <a:latin typeface="Arial"/>
              <a:cs typeface="Arial"/>
            </a:endParaRPr>
          </a:p>
          <a:p>
            <a:pPr marL="31750">
              <a:lnSpc>
                <a:spcPct val="100000"/>
              </a:lnSpc>
              <a:spcBef>
                <a:spcPts val="45"/>
              </a:spcBef>
            </a:pPr>
            <a:r>
              <a:rPr lang="en-US" sz="800" i="1" spc="-5" dirty="0">
                <a:latin typeface="Arial"/>
                <a:cs typeface="Arial"/>
              </a:rPr>
              <a:t>16/09/2025</a:t>
            </a:r>
            <a:r>
              <a:rPr lang="en-US" sz="800" i="1" spc="-20" dirty="0">
                <a:latin typeface="Arial"/>
                <a:cs typeface="Arial"/>
              </a:rPr>
              <a:t> </a:t>
            </a:r>
            <a:r>
              <a:rPr lang="en-US" sz="800" i="1" spc="-10" dirty="0">
                <a:latin typeface="Arial"/>
                <a:cs typeface="Arial"/>
              </a:rPr>
              <a:t>08:07:59</a:t>
            </a:r>
            <a:endParaRPr lang="en-US"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en-US" sz="1800" dirty="0">
              <a:latin typeface="Arial"/>
              <a:cs typeface="Arial"/>
            </a:endParaRPr>
          </a:p>
          <a:p>
            <a:pPr marL="31750" marR="315595">
              <a:lnSpc>
                <a:spcPts val="1030"/>
              </a:lnSpc>
            </a:pPr>
            <a:r>
              <a:rPr lang="en-US" sz="1200" spc="-5" dirty="0">
                <a:latin typeface="Arial"/>
                <a:cs typeface="Arial"/>
              </a:rPr>
              <a:t>Dar la </a:t>
            </a:r>
            <a:r>
              <a:rPr lang="en-US" sz="1200" spc="-5" dirty="0" err="1">
                <a:latin typeface="Arial"/>
                <a:cs typeface="Arial"/>
              </a:rPr>
              <a:t>bienvenida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 </a:t>
            </a:r>
            <a:r>
              <a:rPr lang="en-US" sz="1200" spc="-5" dirty="0" err="1">
                <a:latin typeface="Arial"/>
                <a:cs typeface="Arial"/>
              </a:rPr>
              <a:t>los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spc="-5" dirty="0" err="1">
                <a:latin typeface="Arial"/>
                <a:cs typeface="Arial"/>
              </a:rPr>
              <a:t>participantes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y  </a:t>
            </a:r>
            <a:r>
              <a:rPr lang="en-US" sz="1200" dirty="0" err="1">
                <a:latin typeface="Arial"/>
                <a:cs typeface="Arial"/>
              </a:rPr>
              <a:t>facilitar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las </a:t>
            </a:r>
            <a:r>
              <a:rPr lang="en-US" sz="1200" spc="-5" dirty="0" err="1">
                <a:latin typeface="Arial"/>
                <a:cs typeface="Arial"/>
              </a:rPr>
              <a:t>presentaciones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spc="-5" dirty="0" err="1">
                <a:latin typeface="Arial"/>
                <a:cs typeface="Arial"/>
              </a:rPr>
              <a:t>según</a:t>
            </a:r>
            <a:r>
              <a:rPr lang="en-US" sz="1200" spc="-5" dirty="0">
                <a:latin typeface="Arial"/>
                <a:cs typeface="Arial"/>
              </a:rPr>
              <a:t>  </a:t>
            </a:r>
            <a:r>
              <a:rPr lang="en-US" sz="1200" spc="-5" dirty="0" err="1">
                <a:latin typeface="Arial"/>
                <a:cs typeface="Arial"/>
              </a:rPr>
              <a:t>corresponda</a:t>
            </a:r>
            <a:r>
              <a:rPr lang="en-US" sz="1200" spc="-5" dirty="0">
                <a:latin typeface="Arial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6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5862-BA88-ED6B-E30C-5032552B6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AE0E1-5DD6-5BB6-2C8B-2DDA79DAE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F9E87-E081-7CD3-D00B-ED252134C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Enfocarse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creencias</a:t>
            </a:r>
            <a:r>
              <a:rPr lang="en-US" dirty="0"/>
              <a:t>, </a:t>
            </a:r>
            <a:r>
              <a:rPr lang="en-US" dirty="0" err="1"/>
              <a:t>necesidades</a:t>
            </a:r>
            <a:r>
              <a:rPr lang="en-US" dirty="0"/>
              <a:t> y </a:t>
            </a:r>
            <a:r>
              <a:rPr lang="en-US" dirty="0" err="1"/>
              <a:t>valores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seguidores</a:t>
            </a:r>
            <a:r>
              <a:rPr lang="en-US" dirty="0"/>
              <a:t> para </a:t>
            </a:r>
            <a:r>
              <a:rPr lang="en-US" dirty="0" err="1"/>
              <a:t>lograr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las personas </a:t>
            </a:r>
            <a:r>
              <a:rPr lang="en-US" dirty="0" err="1"/>
              <a:t>quieran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y </a:t>
            </a:r>
            <a:r>
              <a:rPr lang="en-US" dirty="0" err="1"/>
              <a:t>liderar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cambio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A20DC-B60F-176E-9DFE-317A4B7EF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50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81A32-2918-2F6C-63FD-B6396D70B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2691B-502A-6FAB-73A4-56841C481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0C42F-0E42-C5EA-6B07-274B5413E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1200" dirty="0">
                <a:solidFill>
                  <a:schemeClr val="tx2"/>
                </a:solidFill>
              </a:rPr>
              <a:t>Recuerda a las personas la misión y visión (el qué y el por qué) cuando se distraen con el “ruido”.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ACE76-987B-12F6-D55F-A0516D289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88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37730-9D4B-ACCE-4773-100DB36AA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37EAA-76EB-8997-96C6-D3C290458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12775-B6C6-86FF-F578-F09CFB366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s-ES" sz="1200" dirty="0">
                <a:solidFill>
                  <a:schemeClr val="tx2"/>
                </a:solidFill>
              </a:rPr>
              <a:t>Siempre pon un rostro humano a lo que hace </a:t>
            </a:r>
            <a:r>
              <a:rPr lang="es-ES" sz="1200" dirty="0" err="1">
                <a:solidFill>
                  <a:schemeClr val="tx2"/>
                </a:solidFill>
              </a:rPr>
              <a:t>sy</a:t>
            </a:r>
            <a:r>
              <a:rPr lang="es-ES" sz="1200" dirty="0">
                <a:solidFill>
                  <a:schemeClr val="tx2"/>
                </a:solidFill>
              </a:rPr>
              <a:t> a lo que tu equipo hace y a la contribución que ambos generan.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FE5DE-68B5-6632-3A62-6551427E2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39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7B8EC-47D0-AD1C-562E-23FFF991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CC6FB-D72C-BE55-626B-A132AB11B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EFB8E-33B2-FB5D-BC9A-E848DC153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1200" dirty="0">
                <a:solidFill>
                  <a:schemeClr val="tx2"/>
                </a:solidFill>
              </a:rPr>
              <a:t>Comparte historias de éxito para comunicar a todos su papel y su importancia en el logro del éxito de la misión.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605CF-3897-FB09-DA69-908022F92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47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B3E6-52D6-D6C2-F691-5BEE2441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F8EA51-CB8E-2039-E3D7-4276C6D7B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DE816-95C5-55BD-6A4A-40C888C88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1200" dirty="0">
                <a:solidFill>
                  <a:schemeClr val="tx2"/>
                </a:solidFill>
              </a:rPr>
              <a:t>Explora las diferencias y resuelve los problemas de forma creativa mediante la colaboración. Definir el problema y encontrar una solución requiere colaboración y </a:t>
            </a:r>
            <a:r>
              <a:rPr lang="es-ES" sz="1200" dirty="0" err="1">
                <a:solidFill>
                  <a:schemeClr val="tx2"/>
                </a:solidFill>
              </a:rPr>
              <a:t>co</a:t>
            </a:r>
            <a:r>
              <a:rPr lang="es-ES" sz="1200" dirty="0">
                <a:solidFill>
                  <a:schemeClr val="tx2"/>
                </a:solidFill>
              </a:rPr>
              <a:t>-creación.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8DA6F-535D-6740-EA4C-AFA6B34D4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26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B833E-B19E-851C-EC59-899A8AEC1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F74C0-0A69-30C4-CBC3-995972FF3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E1F48-8DB5-A5E0-1743-B260D2A19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s-ES" sz="1200" dirty="0">
                <a:solidFill>
                  <a:schemeClr val="tx2"/>
                </a:solidFill>
              </a:rPr>
              <a:t>Practica la escucha, la mente abierta, el diálogo y el discernimiento.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FD8D1-0BA6-10E4-6F01-703FB9ECD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9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44A06-6A0C-E596-6A24-889C9F40A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D75DB-062A-6F11-DABB-DEB833D98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74B51-633A-878F-A946-B94C18813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1200" dirty="0">
                <a:solidFill>
                  <a:schemeClr val="tx2"/>
                </a:solidFill>
              </a:rPr>
              <a:t>Hace preguntas reflexivas (por ejemplo, ¿Cuáles son los tres mayores retos a los que nos enfrentamos y que pueden socavar el éxito de la misión? ¿cuáles serían las dos cosas que podríamos cambiar para ser más eficaces?).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B63CB-E20F-649F-88C9-4B1B0BF08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33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0AE6A-FEF0-299D-7AE1-20D318C30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BA9CF-24E1-6C85-F709-382E38CAE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A9994-EA13-3F89-4ECA-EA90D8240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s-ES" sz="1200" dirty="0">
                <a:solidFill>
                  <a:schemeClr val="tx2"/>
                </a:solidFill>
              </a:rPr>
              <a:t>Crea grupos pequeños y diversos para el diálogo y la colaboración con el fin de identificar problemas y crear soluciones.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5B3B7-D875-CAA7-77DE-6A205F000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82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45CFF-9C16-3F09-0A25-E38F258BF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C9099-DA99-0394-F715-00FEAD41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E2B51-FAF0-4863-F46C-70F556F42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un </a:t>
            </a:r>
            <a:r>
              <a:rPr lang="en-US" dirty="0" err="1"/>
              <a:t>momento</a:t>
            </a:r>
            <a:r>
              <a:rPr lang="en-US" dirty="0"/>
              <a:t>, </a:t>
            </a:r>
            <a:r>
              <a:rPr lang="en-US" dirty="0" err="1"/>
              <a:t>trabajaremos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pequeños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Tómate</a:t>
            </a:r>
            <a:r>
              <a:rPr lang="en-US" dirty="0"/>
              <a:t> un </a:t>
            </a:r>
            <a:r>
              <a:rPr lang="en-US" dirty="0" err="1"/>
              <a:t>tiempo</a:t>
            </a:r>
            <a:r>
              <a:rPr lang="en-US" dirty="0"/>
              <a:t> para </a:t>
            </a:r>
            <a:r>
              <a:rPr lang="en-US" dirty="0" err="1"/>
              <a:t>reflexionar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:</a:t>
            </a:r>
          </a:p>
          <a:p>
            <a:endParaRPr lang="en-US" dirty="0"/>
          </a:p>
          <a:p>
            <a:pPr lvl="0"/>
            <a:r>
              <a:rPr lang="es-ES" u="none" dirty="0">
                <a:uFillTx/>
              </a:rPr>
              <a:t>¿Cuál es un ejemplo de cómo está liderando de forma adaptativa?</a:t>
            </a:r>
            <a:endParaRPr lang="en-US" dirty="0"/>
          </a:p>
          <a:p>
            <a:pPr lvl="0"/>
            <a:r>
              <a:rPr lang="es-ES" u="none" dirty="0">
                <a:uFillTx/>
              </a:rPr>
              <a:t>¿Cómo podría aplicar alguna de estas prácticas a su desafío más complicado?</a:t>
            </a:r>
            <a:endParaRPr lang="en-US" dirty="0"/>
          </a:p>
          <a:p>
            <a:endParaRPr lang="en-US" dirty="0"/>
          </a:p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 del silencio, invitar a compartir las preguntas en los grupos pequeños (15 minutos en total para la reflexión personal y la sesión de grupos pequeños)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AA24B-A311-9DD8-F732-4F6830C93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60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B2C8-0EC3-CC41-A5B8-7119F9A5F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C8E57-87B9-2F32-ACEE-5D7EC1138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A3B1A-2E7A-6BBA-03F9-63EC37D02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r>
              <a:rPr lang="en-US" b="0" dirty="0"/>
              <a:t>Al </a:t>
            </a:r>
            <a:r>
              <a:rPr lang="en-US" b="0" dirty="0" err="1"/>
              <a:t>cerrar</a:t>
            </a:r>
            <a:r>
              <a:rPr lang="en-US" b="0" dirty="0"/>
              <a:t> </a:t>
            </a:r>
            <a:r>
              <a:rPr lang="en-US" b="0" dirty="0" err="1"/>
              <a:t>esta</a:t>
            </a:r>
            <a:r>
              <a:rPr lang="en-US" b="0" dirty="0"/>
              <a:t> </a:t>
            </a:r>
            <a:r>
              <a:rPr lang="en-US" b="0" dirty="0" err="1"/>
              <a:t>sesión</a:t>
            </a:r>
            <a:r>
              <a:rPr lang="en-US" b="0" dirty="0"/>
              <a:t>, </a:t>
            </a:r>
            <a:r>
              <a:rPr lang="en-US" b="0" dirty="0" err="1"/>
              <a:t>invitar</a:t>
            </a:r>
            <a:r>
              <a:rPr lang="en-US" b="0" dirty="0"/>
              <a:t> a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participantes</a:t>
            </a:r>
            <a:r>
              <a:rPr lang="en-US" b="0" dirty="0"/>
              <a:t> a </a:t>
            </a:r>
            <a:r>
              <a:rPr lang="en-US" b="0" dirty="0" err="1"/>
              <a:t>considerar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aprendieron</a:t>
            </a:r>
            <a:r>
              <a:rPr lang="en-US" b="0" dirty="0"/>
              <a:t> y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experimentaron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la </a:t>
            </a:r>
            <a:r>
              <a:rPr lang="en-US" b="0" dirty="0" err="1"/>
              <a:t>sesión</a:t>
            </a:r>
            <a:r>
              <a:rPr lang="en-US" b="0" dirty="0"/>
              <a:t> de hoy.</a:t>
            </a:r>
          </a:p>
          <a:p>
            <a:endParaRPr lang="en-US" b="0" dirty="0"/>
          </a:p>
          <a:p>
            <a:r>
              <a:rPr lang="en-US" b="0" dirty="0"/>
              <a:t>¿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compromiso</a:t>
            </a:r>
            <a:r>
              <a:rPr lang="en-US" b="0" dirty="0"/>
              <a:t> </a:t>
            </a:r>
            <a:r>
              <a:rPr lang="en-US" b="0" dirty="0" err="1"/>
              <a:t>deseas</a:t>
            </a:r>
            <a:r>
              <a:rPr lang="en-US" b="0" dirty="0"/>
              <a:t> </a:t>
            </a:r>
            <a:r>
              <a:rPr lang="en-US" b="0" dirty="0" err="1"/>
              <a:t>asumir</a:t>
            </a:r>
            <a:r>
              <a:rPr lang="en-US" b="0" dirty="0"/>
              <a:t> para </a:t>
            </a:r>
            <a:r>
              <a:rPr lang="en-US" b="0" dirty="0" err="1"/>
              <a:t>practicar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liderazgo</a:t>
            </a:r>
            <a:r>
              <a:rPr lang="en-US" b="0" dirty="0"/>
              <a:t> </a:t>
            </a:r>
            <a:r>
              <a:rPr lang="en-US" b="0" dirty="0" err="1"/>
              <a:t>adaptativo</a:t>
            </a:r>
            <a:r>
              <a:rPr lang="en-US" b="0" dirty="0"/>
              <a:t> </a:t>
            </a:r>
            <a:r>
              <a:rPr lang="en-US" b="0" dirty="0" err="1"/>
              <a:t>durante</a:t>
            </a:r>
            <a:r>
              <a:rPr lang="en-US" b="0" dirty="0"/>
              <a:t> las </a:t>
            </a:r>
            <a:r>
              <a:rPr lang="en-US" b="0" dirty="0" err="1"/>
              <a:t>próximas</a:t>
            </a:r>
            <a:r>
              <a:rPr lang="en-US" b="0" dirty="0"/>
              <a:t> dos </a:t>
            </a:r>
            <a:r>
              <a:rPr lang="en-US" b="0" dirty="0" err="1"/>
              <a:t>semanas</a:t>
            </a:r>
            <a:r>
              <a:rPr lang="en-US" b="0" dirty="0"/>
              <a:t>?</a:t>
            </a:r>
          </a:p>
          <a:p>
            <a:endParaRPr lang="en-US" b="0" dirty="0"/>
          </a:p>
          <a:p>
            <a:r>
              <a:rPr lang="en-US" b="0" dirty="0"/>
              <a:t>Anima a </a:t>
            </a:r>
            <a:r>
              <a:rPr lang="en-US" b="0" dirty="0" err="1"/>
              <a:t>todos</a:t>
            </a:r>
            <a:r>
              <a:rPr lang="en-US" b="0" dirty="0"/>
              <a:t>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participantes</a:t>
            </a:r>
            <a:r>
              <a:rPr lang="en-US" b="0" dirty="0"/>
              <a:t> a </a:t>
            </a:r>
            <a:r>
              <a:rPr lang="en-US" b="0" dirty="0" err="1"/>
              <a:t>hacer</a:t>
            </a:r>
            <a:r>
              <a:rPr lang="en-US" b="0" dirty="0"/>
              <a:t> un </a:t>
            </a:r>
            <a:r>
              <a:rPr lang="en-US" b="0" dirty="0" err="1"/>
              <a:t>compromiso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 err="1"/>
              <a:t>Según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tiempo</a:t>
            </a:r>
            <a:r>
              <a:rPr lang="en-US" b="0" dirty="0"/>
              <a:t> disponible, </a:t>
            </a:r>
            <a:r>
              <a:rPr lang="en-US" b="0" dirty="0" err="1"/>
              <a:t>invítalos</a:t>
            </a:r>
            <a:r>
              <a:rPr lang="en-US" b="0" dirty="0"/>
              <a:t> a </a:t>
            </a:r>
            <a:r>
              <a:rPr lang="en-US" b="0" dirty="0" err="1"/>
              <a:t>compartir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compromiso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parejas o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grupo</a:t>
            </a:r>
            <a:r>
              <a:rPr lang="en-US" b="0" dirty="0"/>
              <a:t> grande.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814A7-A1D8-7F74-3A70-E7FB5CBF6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9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/>
                <a:cs typeface="Arial"/>
              </a:rPr>
              <a:t>Ofrecer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5" dirty="0" err="1">
                <a:latin typeface="Arial"/>
                <a:cs typeface="Arial"/>
              </a:rPr>
              <a:t>una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visión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general del </a:t>
            </a:r>
            <a:r>
              <a:rPr lang="en-US" sz="1200" spc="-10" dirty="0" err="1">
                <a:latin typeface="Arial"/>
                <a:cs typeface="Arial"/>
              </a:rPr>
              <a:t>esquema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de  la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5" dirty="0" err="1">
                <a:latin typeface="Arial"/>
                <a:cs typeface="Arial"/>
              </a:rPr>
              <a:t>sesión</a:t>
            </a:r>
            <a:r>
              <a:rPr lang="en-US" sz="1200" spc="-5" dirty="0">
                <a:latin typeface="Arial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7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4566-9BD7-BFBB-434E-3996054F5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07ECA-4194-1B37-BF61-53C7DEE04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11E80-E10F-9B9B-0393-7C261883E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¿Alguien tiene alguna petición de oración, tal vez por alguien que conozca que esté pasando por dificultades o celebrando una bendición?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AE27E-BEAC-6C48-F96F-226C922EB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670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99046-F5ED-5B75-710C-1579B129C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48E03-5D5B-CCB6-8752-7DA23581E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D0DE4-BD67-FD87-69BB-D968A45F0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La </a:t>
            </a:r>
            <a:r>
              <a:rPr lang="en-US" b="0" dirty="0" err="1"/>
              <a:t>próxima</a:t>
            </a:r>
            <a:r>
              <a:rPr lang="en-US" b="0" dirty="0"/>
              <a:t> </a:t>
            </a:r>
            <a:r>
              <a:rPr lang="en-US" b="0" dirty="0" err="1"/>
              <a:t>sesión</a:t>
            </a:r>
            <a:r>
              <a:rPr lang="en-US" b="0" dirty="0"/>
              <a:t> </a:t>
            </a:r>
            <a:r>
              <a:rPr lang="en-US" b="0" dirty="0" err="1"/>
              <a:t>tendrá</a:t>
            </a:r>
            <a:r>
              <a:rPr lang="en-US" b="0" dirty="0"/>
              <a:t> </a:t>
            </a:r>
            <a:r>
              <a:rPr lang="en-US" b="0" dirty="0" err="1"/>
              <a:t>como</a:t>
            </a:r>
            <a:r>
              <a:rPr lang="en-US" b="0" dirty="0"/>
              <a:t> </a:t>
            </a:r>
            <a:r>
              <a:rPr lang="en-US" b="0" dirty="0" err="1"/>
              <a:t>tema</a:t>
            </a:r>
            <a:r>
              <a:rPr lang="en-US" b="0" dirty="0"/>
              <a:t> </a:t>
            </a:r>
            <a:r>
              <a:rPr lang="en-US" b="0" dirty="0" err="1"/>
              <a:t>Construyendo</a:t>
            </a:r>
            <a:r>
              <a:rPr lang="en-US" b="0" dirty="0"/>
              <a:t> </a:t>
            </a:r>
            <a:r>
              <a:rPr lang="en-US" b="0" dirty="0" err="1"/>
              <a:t>puentes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/>
              <a:t>Invitar a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participantes</a:t>
            </a:r>
            <a:r>
              <a:rPr lang="en-US" b="0" dirty="0"/>
              <a:t> a </a:t>
            </a:r>
            <a:r>
              <a:rPr lang="en-US" b="0" dirty="0" err="1"/>
              <a:t>prepararse</a:t>
            </a:r>
            <a:r>
              <a:rPr lang="en-US" b="0" dirty="0"/>
              <a:t> para la </a:t>
            </a:r>
            <a:r>
              <a:rPr lang="en-US" b="0" dirty="0" err="1"/>
              <a:t>sesión</a:t>
            </a:r>
            <a:r>
              <a:rPr lang="en-US" b="0" dirty="0"/>
              <a:t> seis </a:t>
            </a:r>
            <a:r>
              <a:rPr lang="en-US" b="0" dirty="0" err="1"/>
              <a:t>utilizando</a:t>
            </a:r>
            <a:r>
              <a:rPr lang="en-US" b="0" dirty="0"/>
              <a:t>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recursos</a:t>
            </a:r>
            <a:r>
              <a:rPr lang="en-US" b="0" dirty="0"/>
              <a:t> </a:t>
            </a:r>
            <a:r>
              <a:rPr lang="en-US" b="0" dirty="0" err="1"/>
              <a:t>que</a:t>
            </a:r>
            <a:r>
              <a:rPr lang="en-US" b="0" dirty="0"/>
              <a:t> </a:t>
            </a:r>
            <a:r>
              <a:rPr lang="en-US" b="0" dirty="0" err="1"/>
              <a:t>aparecen</a:t>
            </a:r>
            <a:r>
              <a:rPr lang="en-US" b="0" dirty="0"/>
              <a:t> al final del </a:t>
            </a:r>
            <a:r>
              <a:rPr lang="en-US" b="0" dirty="0" err="1"/>
              <a:t>folleto</a:t>
            </a:r>
            <a:r>
              <a:rPr lang="en-US" b="0" dirty="0"/>
              <a:t>:</a:t>
            </a:r>
          </a:p>
          <a:p>
            <a:endParaRPr lang="en-US" b="0" dirty="0"/>
          </a:p>
          <a:p>
            <a:r>
              <a:rPr lang="en-US" b="0" dirty="0"/>
              <a:t>Leer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artículo</a:t>
            </a:r>
            <a:r>
              <a:rPr lang="en-US" b="0" dirty="0"/>
              <a:t> </a:t>
            </a:r>
            <a:r>
              <a:rPr lang="en-US" b="0" dirty="0" err="1"/>
              <a:t>sobre</a:t>
            </a:r>
            <a:r>
              <a:rPr lang="en-US" b="0" dirty="0"/>
              <a:t> </a:t>
            </a:r>
            <a:r>
              <a:rPr lang="en-US" b="0" dirty="0" err="1"/>
              <a:t>Competencias</a:t>
            </a:r>
            <a:r>
              <a:rPr lang="en-US" b="0" dirty="0"/>
              <a:t> </a:t>
            </a:r>
            <a:r>
              <a:rPr lang="en-US" b="0" dirty="0" err="1"/>
              <a:t>Interculturales</a:t>
            </a:r>
            <a:r>
              <a:rPr lang="en-US" b="0" dirty="0"/>
              <a:t> y </a:t>
            </a:r>
            <a:r>
              <a:rPr lang="en-US" b="0" dirty="0" err="1"/>
              <a:t>ver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breve video </a:t>
            </a:r>
            <a:r>
              <a:rPr lang="en-US" b="0" dirty="0" err="1"/>
              <a:t>sobre</a:t>
            </a:r>
            <a:r>
              <a:rPr lang="en-US" b="0" dirty="0"/>
              <a:t> Humildad Cultural.</a:t>
            </a:r>
          </a:p>
          <a:p>
            <a:r>
              <a:rPr lang="en-US" b="0" dirty="0"/>
              <a:t>Al </a:t>
            </a:r>
            <a:r>
              <a:rPr lang="en-US" b="0" dirty="0" err="1"/>
              <a:t>considerar</a:t>
            </a:r>
            <a:r>
              <a:rPr lang="en-US" b="0" dirty="0"/>
              <a:t> la </a:t>
            </a:r>
            <a:r>
              <a:rPr lang="en-US" b="0" dirty="0" err="1"/>
              <a:t>siguiente</a:t>
            </a:r>
            <a:r>
              <a:rPr lang="en-US" b="0" dirty="0"/>
              <a:t> </a:t>
            </a:r>
            <a:r>
              <a:rPr lang="en-US" b="0" dirty="0" err="1"/>
              <a:t>pregunta</a:t>
            </a:r>
            <a:r>
              <a:rPr lang="en-US" b="0" dirty="0"/>
              <a:t>, </a:t>
            </a:r>
            <a:r>
              <a:rPr lang="en-US" b="0" dirty="0" err="1"/>
              <a:t>pedirles</a:t>
            </a:r>
            <a:r>
              <a:rPr lang="en-US" b="0" dirty="0"/>
              <a:t> </a:t>
            </a:r>
            <a:r>
              <a:rPr lang="en-US" b="0" dirty="0" err="1"/>
              <a:t>que</a:t>
            </a:r>
            <a:r>
              <a:rPr lang="en-US" b="0" dirty="0"/>
              <a:t> </a:t>
            </a:r>
            <a:r>
              <a:rPr lang="en-US" b="0" dirty="0" err="1"/>
              <a:t>escriban</a:t>
            </a:r>
            <a:r>
              <a:rPr lang="en-US" b="0" dirty="0"/>
              <a:t> </a:t>
            </a:r>
            <a:r>
              <a:rPr lang="en-US" b="0" dirty="0" err="1"/>
              <a:t>algunas</a:t>
            </a:r>
            <a:r>
              <a:rPr lang="en-US" b="0" dirty="0"/>
              <a:t> </a:t>
            </a:r>
            <a:r>
              <a:rPr lang="en-US" b="0" dirty="0" err="1"/>
              <a:t>notas</a:t>
            </a:r>
            <a:r>
              <a:rPr lang="en-US" b="0" dirty="0"/>
              <a:t> para </a:t>
            </a:r>
            <a:r>
              <a:rPr lang="en-US" b="0" dirty="0" err="1"/>
              <a:t>compartir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la </a:t>
            </a:r>
            <a:r>
              <a:rPr lang="en-US" b="0" dirty="0" err="1"/>
              <a:t>próxima</a:t>
            </a:r>
            <a:r>
              <a:rPr lang="en-US" b="0" dirty="0"/>
              <a:t> </a:t>
            </a:r>
            <a:r>
              <a:rPr lang="en-US" b="0" dirty="0" err="1"/>
              <a:t>sesión</a:t>
            </a:r>
            <a:r>
              <a:rPr lang="en-US" b="0" dirty="0"/>
              <a:t>:</a:t>
            </a:r>
          </a:p>
          <a:p>
            <a:r>
              <a:rPr lang="en-US" b="0" dirty="0"/>
              <a:t>¿Cómo has </a:t>
            </a:r>
            <a:r>
              <a:rPr lang="en-US" b="0" dirty="0" err="1"/>
              <a:t>experimentado</a:t>
            </a:r>
            <a:r>
              <a:rPr lang="en-US" b="0" dirty="0"/>
              <a:t> </a:t>
            </a:r>
            <a:r>
              <a:rPr lang="en-US" b="0" dirty="0" err="1"/>
              <a:t>usando</a:t>
            </a:r>
            <a:r>
              <a:rPr lang="en-US" b="0" dirty="0"/>
              <a:t> </a:t>
            </a:r>
            <a:r>
              <a:rPr lang="en-US" b="0" dirty="0" err="1"/>
              <a:t>alguna</a:t>
            </a:r>
            <a:r>
              <a:rPr lang="en-US" b="0" dirty="0"/>
              <a:t> de las </a:t>
            </a:r>
            <a:r>
              <a:rPr lang="en-US" b="0" dirty="0" err="1"/>
              <a:t>siete</a:t>
            </a:r>
            <a:r>
              <a:rPr lang="en-US" b="0" dirty="0"/>
              <a:t> </a:t>
            </a:r>
            <a:r>
              <a:rPr lang="en-US" b="0" dirty="0" err="1"/>
              <a:t>prácticas</a:t>
            </a:r>
            <a:r>
              <a:rPr lang="en-US" b="0" dirty="0"/>
              <a:t> del </a:t>
            </a:r>
            <a:r>
              <a:rPr lang="en-US" b="0" dirty="0" err="1"/>
              <a:t>Liderazgo</a:t>
            </a:r>
            <a:r>
              <a:rPr lang="en-US" b="0" dirty="0"/>
              <a:t> </a:t>
            </a:r>
            <a:r>
              <a:rPr lang="en-US" b="0" dirty="0" err="1"/>
              <a:t>Adaptativo</a:t>
            </a:r>
            <a:r>
              <a:rPr lang="en-US" b="0" dirty="0"/>
              <a:t>?</a:t>
            </a:r>
          </a:p>
          <a:p>
            <a:endParaRPr lang="en-US" b="0" dirty="0"/>
          </a:p>
          <a:p>
            <a:r>
              <a:rPr lang="en-US" b="0" dirty="0"/>
              <a:t>Por favor, </a:t>
            </a:r>
            <a:r>
              <a:rPr lang="en-US" b="0" dirty="0" err="1"/>
              <a:t>indicar</a:t>
            </a:r>
            <a:r>
              <a:rPr lang="en-US" b="0" dirty="0"/>
              <a:t> a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participantes</a:t>
            </a:r>
            <a:r>
              <a:rPr lang="en-US" b="0" dirty="0"/>
              <a:t> </a:t>
            </a:r>
            <a:r>
              <a:rPr lang="en-US" b="0" dirty="0" err="1"/>
              <a:t>sobre</a:t>
            </a:r>
            <a:r>
              <a:rPr lang="en-US" b="0" dirty="0"/>
              <a:t>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recursos</a:t>
            </a:r>
            <a:r>
              <a:rPr lang="en-US" b="0" dirty="0"/>
              <a:t> </a:t>
            </a:r>
            <a:r>
              <a:rPr lang="en-US" b="0" dirty="0" err="1"/>
              <a:t>adicionales</a:t>
            </a:r>
            <a:r>
              <a:rPr lang="en-US" b="0" dirty="0"/>
              <a:t> </a:t>
            </a:r>
            <a:r>
              <a:rPr lang="en-US" b="0" dirty="0" err="1"/>
              <a:t>sobre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tema</a:t>
            </a:r>
            <a:r>
              <a:rPr lang="en-US" b="0" dirty="0"/>
              <a:t> de hoy </a:t>
            </a:r>
            <a:r>
              <a:rPr lang="en-US" b="0" dirty="0" err="1"/>
              <a:t>incluidos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folleto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/>
              <a:t>NOTA: En las </a:t>
            </a:r>
            <a:r>
              <a:rPr lang="en-US" b="0" dirty="0" err="1"/>
              <a:t>páginas</a:t>
            </a:r>
            <a:r>
              <a:rPr lang="en-US" b="0" dirty="0"/>
              <a:t> 47–48 de la </a:t>
            </a:r>
            <a:r>
              <a:rPr lang="en-US" b="0" dirty="0" err="1"/>
              <a:t>guía</a:t>
            </a:r>
            <a:r>
              <a:rPr lang="en-US" b="0" dirty="0"/>
              <a:t> del </a:t>
            </a:r>
            <a:r>
              <a:rPr lang="en-US" b="0" dirty="0" err="1"/>
              <a:t>facilitador</a:t>
            </a:r>
            <a:r>
              <a:rPr lang="en-US" b="0" dirty="0"/>
              <a:t> (</a:t>
            </a:r>
            <a:r>
              <a:rPr lang="en-US" b="0" dirty="0" err="1"/>
              <a:t>páginas</a:t>
            </a:r>
            <a:r>
              <a:rPr lang="en-US" b="0" dirty="0"/>
              <a:t> 7–8 del </a:t>
            </a:r>
            <a:r>
              <a:rPr lang="en-US" b="0" dirty="0" err="1"/>
              <a:t>folleto</a:t>
            </a:r>
            <a:r>
              <a:rPr lang="en-US" b="0" dirty="0"/>
              <a:t> de la </a:t>
            </a:r>
            <a:r>
              <a:rPr lang="en-US" b="0" dirty="0" err="1"/>
              <a:t>sesión</a:t>
            </a:r>
            <a:r>
              <a:rPr lang="en-US" b="0" dirty="0"/>
              <a:t>), se </a:t>
            </a:r>
            <a:r>
              <a:rPr lang="en-US" b="0" dirty="0" err="1"/>
              <a:t>incluye</a:t>
            </a:r>
            <a:r>
              <a:rPr lang="en-US" b="0" dirty="0"/>
              <a:t> material </a:t>
            </a:r>
            <a:r>
              <a:rPr lang="en-US" b="0" dirty="0" err="1"/>
              <a:t>opcional</a:t>
            </a:r>
            <a:r>
              <a:rPr lang="en-US" b="0" dirty="0"/>
              <a:t> </a:t>
            </a:r>
            <a:r>
              <a:rPr lang="en-US" b="0" dirty="0" err="1"/>
              <a:t>adicional</a:t>
            </a:r>
            <a:r>
              <a:rPr lang="en-US" b="0" dirty="0"/>
              <a:t> para un </a:t>
            </a:r>
            <a:r>
              <a:rPr lang="en-US" b="0" dirty="0" err="1"/>
              <a:t>estudio</a:t>
            </a:r>
            <a:r>
              <a:rPr lang="en-US" b="0" dirty="0"/>
              <a:t> de </a:t>
            </a:r>
            <a:r>
              <a:rPr lang="en-US" b="0" dirty="0" err="1"/>
              <a:t>caso</a:t>
            </a:r>
            <a:r>
              <a:rPr lang="en-US" b="0" dirty="0"/>
              <a:t> </a:t>
            </a:r>
            <a:r>
              <a:rPr lang="en-US" b="0" dirty="0" err="1"/>
              <a:t>sobre</a:t>
            </a:r>
            <a:r>
              <a:rPr lang="en-US" b="0" dirty="0"/>
              <a:t> </a:t>
            </a:r>
            <a:r>
              <a:rPr lang="en-US" b="0" dirty="0" err="1"/>
              <a:t>liderazgo</a:t>
            </a:r>
            <a:r>
              <a:rPr lang="en-US" b="0" dirty="0"/>
              <a:t> </a:t>
            </a:r>
            <a:r>
              <a:rPr lang="en-US" b="0" dirty="0" err="1"/>
              <a:t>adaptativo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C5F9A-C2F2-CA3D-BE1E-89ECF0D91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7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7A294-9B7B-7213-1B37-1E0805D2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35151-366B-3B9C-E77F-912AB7436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3A645-C3A5-85A3-2DA6-CA0F120F5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Repasar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 de la </a:t>
            </a:r>
            <a:r>
              <a:rPr lang="en-US" dirty="0" err="1"/>
              <a:t>sesión</a:t>
            </a:r>
            <a:r>
              <a:rPr lang="en-US" dirty="0"/>
              <a:t> y la agenda</a:t>
            </a:r>
          </a:p>
          <a:p>
            <a:endParaRPr lang="en-US" dirty="0"/>
          </a:p>
          <a:p>
            <a:r>
              <a:rPr lang="en-US" dirty="0"/>
              <a:t>Los </a:t>
            </a:r>
            <a:r>
              <a:rPr lang="en-US" dirty="0" err="1"/>
              <a:t>participantes</a:t>
            </a:r>
            <a:r>
              <a:rPr lang="en-US" dirty="0"/>
              <a:t>:</a:t>
            </a:r>
          </a:p>
          <a:p>
            <a:endParaRPr lang="en-US" dirty="0"/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Invitarán al Espíritu Santo a guiar nuestras conversaciones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Tomarán conciencia de nuevas maneras de identificar y afrontar los desafíos 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Reflexionarán sobre cómo los problemas complejos requieren un diagnóstico más profundo y nuevos enfoques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Aprovecharán su liderazgo y sus recursos y aprender de las experiencias vividas por los demás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Considerarán nuevas actitudes y mentalidades esenciales para una nueva forma de liderar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Aprenderán prácticas concretas que fortalezcan su capacidad de adaptación 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comprometerán a practicar la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sinodalidad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vida cotidiana </a:t>
            </a:r>
            <a:endParaRPr lang="en-US" sz="1200" u="wavy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EA729-6FB7-E111-7CB5-4A6435373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5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Invitar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lean la </a:t>
            </a:r>
            <a:r>
              <a:rPr lang="en-US" dirty="0" err="1"/>
              <a:t>oración</a:t>
            </a:r>
            <a:r>
              <a:rPr lang="en-US" dirty="0"/>
              <a:t> de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diapositivas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51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Primer </a:t>
            </a:r>
            <a:r>
              <a:rPr lang="en-US" dirty="0" err="1"/>
              <a:t>participante</a:t>
            </a:r>
            <a:r>
              <a:rPr lang="en-US" dirty="0"/>
              <a:t>: </a:t>
            </a:r>
            <a:r>
              <a:rPr lang="es-ES" sz="1200" dirty="0">
                <a:solidFill>
                  <a:schemeClr val="tx2"/>
                </a:solidFill>
              </a:rPr>
              <a:t>Aquí estamos, Señor. Espíritu Santo, enséñanos qué y cómo hablar y cuándo guardar silencio. Ayúdanos a ser una Iglesia sinodal, capaz de descubrir y transmitir el misterio de caminar juntos, encontrarnos y apoyarnos mutuamente.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9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57AEF-3197-6ED8-DBBE-32E9C2DC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74572-F41F-EF4D-53C1-149791ECF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DECA3-6013-836F-CC5A-0A030557B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Participante</a:t>
            </a:r>
            <a:r>
              <a:rPr lang="en-US" dirty="0"/>
              <a:t> dos:</a:t>
            </a:r>
          </a:p>
          <a:p>
            <a:r>
              <a:rPr lang="es-ES" sz="1200" dirty="0">
                <a:solidFill>
                  <a:schemeClr val="tx2"/>
                </a:solidFill>
              </a:rPr>
              <a:t>Enséñanos a salir de nosotros mismos para unirnos a los demás y hacer el bien. Que este encuentro grupal sea un camino de sanación y esperanza. Espíritu de Dios, que nos invita a arriesgarnos a encontrarnos con los demás con una actitud adecuada: haznos una Iglesia sinodal, en la que experimentemos un hogar y una escuela de comunión.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58CBA-4722-AFE8-E5BA-9A24DDDE3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5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1CA5F-4847-00AA-74FA-4C1FFB2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88AE4-7759-FA0B-0853-52911B0C9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9518C-BA43-5891-D08E-26829E20E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Participante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: </a:t>
            </a:r>
            <a:r>
              <a:rPr lang="es-ES" sz="1200" dirty="0">
                <a:solidFill>
                  <a:schemeClr val="tx2"/>
                </a:solidFill>
              </a:rPr>
              <a:t>Ayúdanos a impulsar a la Iglesia a salir de sí misma en misión, a saborear el aire puro del Espíritu que nos libera de centrarnos en nosotros mismos y nos invita a buscar a los indiferentes y a los que no creen.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50228-DADA-503D-FEB5-AECDA2198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7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Guiar</a:t>
            </a:r>
            <a:r>
              <a:rPr lang="en-US" dirty="0"/>
              <a:t> al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reflexión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silencio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Invitarlos</a:t>
            </a:r>
            <a:r>
              <a:rPr lang="en-US" dirty="0"/>
              <a:t> a </a:t>
            </a:r>
            <a:r>
              <a:rPr lang="en-US" dirty="0" err="1"/>
              <a:t>pensar</a:t>
            </a:r>
            <a:r>
              <a:rPr lang="en-US" dirty="0"/>
              <a:t> </a:t>
            </a:r>
            <a:r>
              <a:rPr lang="es-ES" u="none" dirty="0">
                <a:uFillTx/>
              </a:rPr>
              <a:t>en una palabra, frase u enunciado de la oración que sea especial para ellos.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u="none" dirty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u="none" dirty="0">
                <a:uFillTx/>
              </a:rPr>
              <a:t>Después, invitarlos a cerrar los ojos por dos minutos y repetir en silencio varias veces las palabras que te resultaron especiales.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u="none" dirty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u="none" dirty="0">
                <a:uFillTx/>
              </a:rPr>
              <a:t>Después de esos dos minutos invitar al grupo que abran sus ojos para hacer la oración final que está en la siguiente  diapositiva.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D8301-2521-415B-B4AF-F596D06AAB5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4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6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7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5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5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7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9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1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png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png"/><Relationship Id="rId9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allpaperflare.com/construction-worker-employee-group-work-team-team-with-team-leader-wallpaper-szhsg" TargetMode="Externa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black-and-white-wooden-welcome-sign-3643925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nl/lens-camera-nemen-van-foto-s-3046269/" TargetMode="Externa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xels.com/photo/photo-of-girl-listening-to-music-3755622/" TargetMode="Externa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remind-reminder-remember-hand-1556610/" TargetMode="Externa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allpaperflare.com/baby-s-face-newborn-baby-closing-its-eyes-portrait-innocent-wallpaper-ztids" TargetMode="Externa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local_studies_nsw/6518792855/" TargetMode="Externa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fr/photo/1434035" TargetMode="Externa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ken.wikiwijs.nl/160556/English_Class_Arrangement_week_4" TargetMode="Externa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russloar/3353617661/" TargetMode="Externa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mj.com/content/365/bmj.l2269" TargetMode="Externa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kist.com/free-photo-smuvr" TargetMode="Externa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ADB362-9771-4A3C-B9E5-6777F34C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924E5-C5F5-BEDB-DB11-EA14AEF12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088" y="136142"/>
            <a:ext cx="7169283" cy="1982269"/>
          </a:xfrm>
        </p:spPr>
        <p:txBody>
          <a:bodyPr anchor="ctr">
            <a:normAutofit/>
          </a:bodyPr>
          <a:lstStyle/>
          <a:p>
            <a:pPr algn="l"/>
            <a:r>
              <a:rPr lang="es-PE" sz="4400" b="1" dirty="0">
                <a:solidFill>
                  <a:schemeClr val="tx2">
                    <a:alpha val="80000"/>
                  </a:schemeClr>
                </a:solidFill>
              </a:rPr>
              <a:t>Sesión 5:</a:t>
            </a:r>
          </a:p>
          <a:p>
            <a:pPr algn="l"/>
            <a:r>
              <a:rPr lang="es-PE" sz="4400" b="1" dirty="0">
                <a:solidFill>
                  <a:schemeClr val="tx2">
                    <a:alpha val="80000"/>
                  </a:schemeClr>
                </a:solidFill>
              </a:rPr>
              <a:t>Liderazgo Adaptativo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EF321-8351-49AB-BA30-A90615C80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8716"/>
            <a:ext cx="12192000" cy="459491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29D3C-986A-4A27-A9FF-0A07A0959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6" y="2258716"/>
            <a:ext cx="12191999" cy="4608809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80;g2744a1dc0e7_0_129">
            <a:extLst>
              <a:ext uri="{FF2B5EF4-FFF2-40B4-BE49-F238E27FC236}">
                <a16:creationId xmlns:a16="http://schemas.microsoft.com/office/drawing/2014/main" id="{BA1A8AE7-3012-441B-8BBD-3115CDA946E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4162" y="691743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Leading from Within Retreat 2023 | LCWR">
            <a:extLst>
              <a:ext uri="{FF2B5EF4-FFF2-40B4-BE49-F238E27FC236}">
                <a16:creationId xmlns:a16="http://schemas.microsoft.com/office/drawing/2014/main" id="{D56E0CAA-CB14-FD1D-08E7-E598BAC5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23" y="845163"/>
            <a:ext cx="2486091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B9C44-B9CB-6EE4-D53F-B7E1E3128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685800"/>
            <a:ext cx="1372239" cy="14031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31BD1C-649D-877F-0AC8-C97CCC979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55" y="2668069"/>
            <a:ext cx="6615290" cy="3642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9D7456-2583-CA06-5057-89E6D48643A8}"/>
              </a:ext>
            </a:extLst>
          </p:cNvPr>
          <p:cNvSpPr/>
          <p:nvPr/>
        </p:nvSpPr>
        <p:spPr>
          <a:xfrm>
            <a:off x="3220278" y="3108645"/>
            <a:ext cx="304799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PE" sz="2300" b="1" dirty="0">
                <a:ln/>
                <a:solidFill>
                  <a:srgbClr val="6E3C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Recorriendo el Camino de la </a:t>
            </a:r>
            <a:r>
              <a:rPr lang="es-PE" sz="3200" b="1" dirty="0" err="1">
                <a:ln/>
                <a:solidFill>
                  <a:srgbClr val="6E3C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Sinodalidad</a:t>
            </a:r>
            <a:r>
              <a:rPr lang="es-PE" sz="2400" b="1" dirty="0">
                <a:ln/>
                <a:solidFill>
                  <a:srgbClr val="6E3C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300" b="1" dirty="0">
                <a:ln/>
                <a:solidFill>
                  <a:srgbClr val="6E3C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Huellas del </a:t>
            </a:r>
          </a:p>
          <a:p>
            <a:pPr algn="ctr"/>
            <a:r>
              <a:rPr lang="es-PE" sz="2300" b="1" dirty="0">
                <a:ln/>
                <a:solidFill>
                  <a:srgbClr val="6E3C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 Francisco</a:t>
            </a:r>
            <a:endParaRPr lang="es-PE" sz="2300" b="1" cap="none" spc="0" dirty="0">
              <a:ln/>
              <a:solidFill>
                <a:srgbClr val="6E3C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24A08-6ECB-6821-BCFC-7EE1B9BBAB21}"/>
              </a:ext>
            </a:extLst>
          </p:cNvPr>
          <p:cNvSpPr/>
          <p:nvPr/>
        </p:nvSpPr>
        <p:spPr>
          <a:xfrm>
            <a:off x="3093156" y="5805202"/>
            <a:ext cx="661528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Un curso de Formación en Liderazgo Sinodal de seis sesiones  </a:t>
            </a:r>
          </a:p>
        </p:txBody>
      </p:sp>
    </p:spTree>
    <p:extLst>
      <p:ext uri="{BB962C8B-B14F-4D97-AF65-F5344CB8AC3E}">
        <p14:creationId xmlns:p14="http://schemas.microsoft.com/office/powerpoint/2010/main" val="1468508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CBEC9D-9F9B-4383-B986-DE5B184A9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E5A5F-6F68-CB7C-648A-6E22856E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4648200" cy="8700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Oremos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F0CA6-10B8-98A2-3BE8-A85733906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32246"/>
            <a:ext cx="5488459" cy="4482368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>
                <a:solidFill>
                  <a:schemeClr val="tx2"/>
                </a:solidFill>
              </a:rPr>
              <a:t>Haz que llegue a nosotros el Espíritu Santo de Dios, consérvanos en la unidad, siendo conscientes de que estamos en el mismo barco y vamos hacia el mismo puerto. Guíanos a ser Iglesia en la calle, llena de vida y paz, en la comunión de la solidaridad y la fecundidad misionera. Permítenos encontrarnos nuevamente para escucharnos, dialogar y tomar decisiones.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Content Placeholder 4" descr="A stained glass window with a dove in the center&#10;&#10;Description automatically generated">
            <a:extLst>
              <a:ext uri="{FF2B5EF4-FFF2-40B4-BE49-F238E27FC236}">
                <a16:creationId xmlns:a16="http://schemas.microsoft.com/office/drawing/2014/main" id="{DF5A7D00-8321-4A32-BEBE-5F5D395B9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06" y="1020267"/>
            <a:ext cx="4817466" cy="48174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E52FC7-B3EF-46A4-B8CE-292164EC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4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8720E-4E8D-411F-E60F-51BD5B4C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Rectangle 107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81" name="Picture 108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083" name="Rectangle 1082">
            <a:extLst>
              <a:ext uri="{FF2B5EF4-FFF2-40B4-BE49-F238E27FC236}">
                <a16:creationId xmlns:a16="http://schemas.microsoft.com/office/drawing/2014/main" id="{297F7562-DBE2-4729-835D-1486BBB43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2627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85" name="Rectangle 1084">
            <a:extLst>
              <a:ext uri="{FF2B5EF4-FFF2-40B4-BE49-F238E27FC236}">
                <a16:creationId xmlns:a16="http://schemas.microsoft.com/office/drawing/2014/main" id="{DCE0245F-7D4D-413E-940B-1D9D9A17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627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87" name="Rectangle 1086">
            <a:extLst>
              <a:ext uri="{FF2B5EF4-FFF2-40B4-BE49-F238E27FC236}">
                <a16:creationId xmlns:a16="http://schemas.microsoft.com/office/drawing/2014/main" id="{19B97BE4-8A98-49F3-8669-EAAF6D433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390032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89" name="Rectangle 1088">
            <a:extLst>
              <a:ext uri="{FF2B5EF4-FFF2-40B4-BE49-F238E27FC236}">
                <a16:creationId xmlns:a16="http://schemas.microsoft.com/office/drawing/2014/main" id="{AA090277-9074-44AA-8A49-453BF2C45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1"/>
            <a:ext cx="12191999" cy="3909853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A9637-78B6-9248-C264-D643C6BC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930" y="744909"/>
            <a:ext cx="3776416" cy="291269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 err="1"/>
              <a:t>Revisitar</a:t>
            </a:r>
            <a:r>
              <a:rPr lang="en-US" sz="3700" dirty="0"/>
              <a:t> la </a:t>
            </a:r>
            <a:r>
              <a:rPr lang="en-US" sz="3700" dirty="0" err="1"/>
              <a:t>Sinodalidad</a:t>
            </a:r>
            <a:r>
              <a:rPr lang="en-US" sz="3700" dirty="0"/>
              <a:t> </a:t>
            </a:r>
            <a:r>
              <a:rPr lang="en-US" sz="3700" dirty="0" err="1"/>
              <a:t>como</a:t>
            </a:r>
            <a:r>
              <a:rPr lang="en-US" sz="3700" dirty="0"/>
              <a:t> camino de </a:t>
            </a:r>
            <a:r>
              <a:rPr lang="en-US" sz="3700" dirty="0" err="1"/>
              <a:t>Transformación</a:t>
            </a:r>
            <a:endParaRPr lang="en-US" sz="3700" dirty="0"/>
          </a:p>
        </p:txBody>
      </p:sp>
      <p:pic>
        <p:nvPicPr>
          <p:cNvPr id="1026" name="Picture 2" descr="Pope Francis: Listen to women, often overlooked and undervalued - Vatican  News">
            <a:extLst>
              <a:ext uri="{FF2B5EF4-FFF2-40B4-BE49-F238E27FC236}">
                <a16:creationId xmlns:a16="http://schemas.microsoft.com/office/drawing/2014/main" id="{B2DAB705-806E-C7EA-1EC1-889FD982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229" y="1625750"/>
            <a:ext cx="6402214" cy="360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38D85-2D6A-EA32-DFA9-119624D9A78F}"/>
              </a:ext>
            </a:extLst>
          </p:cNvPr>
          <p:cNvSpPr txBox="1"/>
          <p:nvPr/>
        </p:nvSpPr>
        <p:spPr>
          <a:xfrm>
            <a:off x="1182124" y="5347048"/>
            <a:ext cx="1000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Participación</a:t>
            </a:r>
            <a:r>
              <a:rPr lang="en-US" sz="3600" dirty="0"/>
              <a:t>  • </a:t>
            </a:r>
            <a:r>
              <a:rPr lang="en-US" sz="3600" dirty="0" err="1"/>
              <a:t>Comunión</a:t>
            </a:r>
            <a:r>
              <a:rPr lang="en-US" sz="3600" dirty="0"/>
              <a:t>  •   Misión</a:t>
            </a:r>
          </a:p>
        </p:txBody>
      </p:sp>
    </p:spTree>
    <p:extLst>
      <p:ext uri="{BB962C8B-B14F-4D97-AF65-F5344CB8AC3E}">
        <p14:creationId xmlns:p14="http://schemas.microsoft.com/office/powerpoint/2010/main" val="82334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297F7562-DBE2-4729-835D-1486BBB43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2627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DCE0245F-7D4D-413E-940B-1D9D9A17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627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19B97BE4-8A98-49F3-8669-EAAF6D433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390032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AA090277-9074-44AA-8A49-453BF2C45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1"/>
            <a:ext cx="12191999" cy="3909853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C19D2-BAC3-4B52-5D5A-7E40F549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929" y="744909"/>
            <a:ext cx="4178841" cy="29126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Presentación: </a:t>
            </a:r>
            <a:r>
              <a:rPr lang="en-US" dirty="0" err="1"/>
              <a:t>Desafíos</a:t>
            </a:r>
            <a:r>
              <a:rPr lang="en-US" dirty="0"/>
              <a:t> del </a:t>
            </a:r>
            <a:r>
              <a:rPr lang="en-US" dirty="0" err="1"/>
              <a:t>Liderazgo</a:t>
            </a:r>
            <a:endParaRPr lang="en-US" dirty="0"/>
          </a:p>
        </p:txBody>
      </p:sp>
      <p:pic>
        <p:nvPicPr>
          <p:cNvPr id="5" name="Picture 4" descr="A diagram of different types of symbols&#10;&#10;AI-generated content may be incorrect.">
            <a:extLst>
              <a:ext uri="{FF2B5EF4-FFF2-40B4-BE49-F238E27FC236}">
                <a16:creationId xmlns:a16="http://schemas.microsoft.com/office/drawing/2014/main" id="{EB3F23CE-C3D1-8764-A272-F2EA58669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0" y="1332189"/>
            <a:ext cx="64008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04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6B673-1A37-1DF7-9D30-8B621B8C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131633" cy="5577934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es </a:t>
            </a:r>
            <a:br>
              <a:rPr lang="en-US" sz="2800" dirty="0"/>
            </a:br>
            <a:r>
              <a:rPr lang="en-US" sz="2800" dirty="0"/>
              <a:t>un </a:t>
            </a:r>
            <a:r>
              <a:rPr lang="en-US" sz="2800" dirty="0" err="1"/>
              <a:t>entorno</a:t>
            </a:r>
            <a:r>
              <a:rPr lang="en-US" sz="2800" dirty="0"/>
              <a:t> VUCA  (VICA </a:t>
            </a:r>
            <a:r>
              <a:rPr lang="en-US" sz="2800" dirty="0" err="1"/>
              <a:t>siglas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español</a:t>
            </a:r>
            <a:r>
              <a:rPr lang="en-US" sz="2800" dirty="0"/>
              <a:t>)?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437A2F-5BD4-C484-734F-B4489D7A2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296130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6576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4A8DB5-92CA-C37A-EC62-A819BA1CEC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174474"/>
              </p:ext>
            </p:extLst>
          </p:nvPr>
        </p:nvGraphicFramePr>
        <p:xfrm>
          <a:off x="1197268" y="1843284"/>
          <a:ext cx="10156531" cy="433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858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53A79B-BE32-AB70-0006-B07F69F09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2A084F9-C2E2-26FF-4E53-31B22AE7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A03884-7237-281B-BC79-F7A4A41ED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ABA48F-C3E7-F254-4676-B5978E89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FB1053-7561-7BA4-4F19-85804701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C568026-D4DA-B645-DBA3-2C50C4384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184304"/>
              </p:ext>
            </p:extLst>
          </p:nvPr>
        </p:nvGraphicFramePr>
        <p:xfrm>
          <a:off x="1197269" y="988542"/>
          <a:ext cx="9775532" cy="5188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65198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336BA-6B71-EC55-F236-5701EDAD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31538DB-5059-8A04-82D0-8F2C63922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D77C03-0FF0-E469-7B21-A232FF5FF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8498893-1E7F-17E7-581F-A36028F13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2901F-28EC-762E-E081-45F4146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61339"/>
            <a:ext cx="10750971" cy="1953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Reflexión</a:t>
            </a:r>
            <a:r>
              <a:rPr lang="en-US" dirty="0">
                <a:solidFill>
                  <a:schemeClr val="tx2"/>
                </a:solidFill>
              </a:rPr>
              <a:t> Personal y </a:t>
            </a:r>
            <a:r>
              <a:rPr lang="en-US" dirty="0" err="1">
                <a:solidFill>
                  <a:schemeClr val="tx2"/>
                </a:solidFill>
              </a:rPr>
              <a:t>grupos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pequeños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6597B-04C0-2A7E-C915-31CE994D7154}"/>
              </a:ext>
            </a:extLst>
          </p:cNvPr>
          <p:cNvSpPr txBox="1"/>
          <p:nvPr/>
        </p:nvSpPr>
        <p:spPr>
          <a:xfrm>
            <a:off x="773028" y="2090464"/>
            <a:ext cx="10750971" cy="4064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C</a:t>
            </a:r>
            <a:r>
              <a:rPr lang="es-ES" sz="2800" dirty="0" err="1"/>
              <a:t>onsidera</a:t>
            </a:r>
            <a:r>
              <a:rPr lang="es-ES" sz="2800" dirty="0"/>
              <a:t> los principales desafíos que enfrentas actualmente en tu vida. Estos desafíos pueden ser positivos (un objetivo que te esfuerzas por alcanzar) o negativos (una amenaza que quieres convertir en una oportunidad). Escribe una lista con dos o tres.</a:t>
            </a:r>
            <a:endParaRPr lang="en-US" sz="2800" dirty="0"/>
          </a:p>
          <a:p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¿Cuál te parece más complicado?</a:t>
            </a: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¿Qué lo hace complicado?</a:t>
            </a: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/>
              <a:t>¿Qué tienen en común los retos complicados?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A5BAEF-25A1-2CC0-D5E4-78112B3A6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73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C164FE-F395-1CE5-2803-68B635C83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Rectangle 413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135" name="Picture 4134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137" name="Rectangle 413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39" name="Rectangle 4138">
            <a:extLst>
              <a:ext uri="{FF2B5EF4-FFF2-40B4-BE49-F238E27FC236}">
                <a16:creationId xmlns:a16="http://schemas.microsoft.com/office/drawing/2014/main" id="{8DBEE602-02D2-420A-AFC1-438A1699A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DC27E-9A27-0DF6-D819-03D959CD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847"/>
            <a:ext cx="3962400" cy="2895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Presentación</a:t>
            </a:r>
          </a:p>
        </p:txBody>
      </p:sp>
      <p:sp>
        <p:nvSpPr>
          <p:cNvPr id="4141" name="Rectangle 4140">
            <a:extLst>
              <a:ext uri="{FF2B5EF4-FFF2-40B4-BE49-F238E27FC236}">
                <a16:creationId xmlns:a16="http://schemas.microsoft.com/office/drawing/2014/main" id="{B3FAB79E-1E1B-4287-B4EA-26E497404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30812"/>
            <a:ext cx="12192000" cy="1127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43" name="Rectangle 4142">
            <a:extLst>
              <a:ext uri="{FF2B5EF4-FFF2-40B4-BE49-F238E27FC236}">
                <a16:creationId xmlns:a16="http://schemas.microsoft.com/office/drawing/2014/main" id="{A22256D1-A993-4D2E-943C-2E87F8BFC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0" y="5730813"/>
            <a:ext cx="12191999" cy="1127186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FA2A0-066C-1591-DC80-67A622E71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93" y="381104"/>
            <a:ext cx="5013366" cy="49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2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BCDB4-412A-58DB-5D2C-7E5C0DDC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Habilidades</a:t>
            </a:r>
            <a:r>
              <a:rPr lang="en-US" dirty="0"/>
              <a:t> </a:t>
            </a:r>
            <a:r>
              <a:rPr lang="en-US" dirty="0" err="1"/>
              <a:t>Adaptativas</a:t>
            </a:r>
            <a:endParaRPr lang="en-US" dirty="0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909C01F1-CA01-90ED-8555-0D2A8D250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777236"/>
              </p:ext>
            </p:extLst>
          </p:nvPr>
        </p:nvGraphicFramePr>
        <p:xfrm>
          <a:off x="444843" y="2514600"/>
          <a:ext cx="11318789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7645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ECA69-D1B7-E0DB-9528-A73D5B42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163969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chemeClr val="tx2"/>
                </a:solidFill>
              </a:rPr>
              <a:t>Ejemplos</a:t>
            </a:r>
            <a:r>
              <a:rPr lang="en-US" sz="3600" dirty="0">
                <a:solidFill>
                  <a:schemeClr val="tx2"/>
                </a:solidFill>
              </a:rPr>
              <a:t> de </a:t>
            </a:r>
            <a:r>
              <a:rPr lang="en-US" sz="3600" dirty="0" err="1">
                <a:solidFill>
                  <a:schemeClr val="tx2"/>
                </a:solidFill>
              </a:rPr>
              <a:t>Liderazgo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Adaptativo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D1D6-4309-983B-E106-6CE3E79EF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1795"/>
            <a:ext cx="4960434" cy="42963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3900" dirty="0">
                <a:solidFill>
                  <a:schemeClr val="tx2"/>
                </a:solidFill>
              </a:rPr>
              <a:t>No intenta liderar por su cuenta. Avanza hacia un liderazgo más distribuido con equipos que trabajan colaborativamente.</a:t>
            </a:r>
            <a:endParaRPr lang="en-US" sz="39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174AE6-83F4-4EF2-8F3A-E34B1822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30E035-0509-409C-B71F-0650ACB1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6B2E2532-2610-55DC-079D-FBE5DCD3E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140" r="17109" b="-2"/>
          <a:stretch>
            <a:fillRect/>
          </a:stretch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158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CBEC9D-9F9B-4383-B986-DE5B184A9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16C111-49A5-0710-BF39-9FBF1272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94" y="2730723"/>
            <a:ext cx="4647901" cy="2585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E52FC7-B3EF-46A4-B8CE-292164EC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9DF62C-112A-411E-B42B-372E6CA1D572}"/>
              </a:ext>
            </a:extLst>
          </p:cNvPr>
          <p:cNvGrpSpPr/>
          <p:nvPr/>
        </p:nvGrpSpPr>
        <p:grpSpPr>
          <a:xfrm>
            <a:off x="1672176" y="488171"/>
            <a:ext cx="8844600" cy="5881657"/>
            <a:chOff x="1672176" y="488171"/>
            <a:chExt cx="8844600" cy="5881657"/>
          </a:xfrm>
        </p:grpSpPr>
        <p:pic>
          <p:nvPicPr>
            <p:cNvPr id="5" name="Content Placeholder 4" descr="A sign on a wood wall&#10;&#10;AI-generated content may be incorrect.">
              <a:extLst>
                <a:ext uri="{FF2B5EF4-FFF2-40B4-BE49-F238E27FC236}">
                  <a16:creationId xmlns:a16="http://schemas.microsoft.com/office/drawing/2014/main" id="{F1970DB8-67EC-956E-A94E-9BD23474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672176" y="488171"/>
              <a:ext cx="8844600" cy="588165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1B977D-170C-7F3D-F129-0C03F95D4BE0}"/>
                </a:ext>
              </a:extLst>
            </p:cNvPr>
            <p:cNvSpPr/>
            <p:nvPr/>
          </p:nvSpPr>
          <p:spPr>
            <a:xfrm>
              <a:off x="4013201" y="3094780"/>
              <a:ext cx="4165600" cy="707886"/>
            </a:xfrm>
            <a:prstGeom prst="rect">
              <a:avLst/>
            </a:prstGeom>
            <a:solidFill>
              <a:srgbClr val="EBF6FD"/>
            </a:solidFill>
            <a:effectLst>
              <a:glow rad="101600">
                <a:srgbClr val="EBF6FD">
                  <a:alpha val="60000"/>
                </a:srgbClr>
              </a:glo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effectLst/>
                  <a:latin typeface="Comic Sans MS" panose="030F0902030302020204" pitchFamily="66" charset="0"/>
                </a:rPr>
                <a:t>BIENVENIDOS</a:t>
              </a:r>
              <a:r>
                <a:rPr lang="en-US" sz="4000" b="1" dirty="0">
                  <a:ln/>
                  <a:latin typeface="Comic Sans MS" panose="030F0902030302020204" pitchFamily="66" charset="0"/>
                </a:rPr>
                <a:t>   </a:t>
              </a:r>
              <a:r>
                <a:rPr lang="en-US" sz="4000" b="1" cap="none" spc="0" dirty="0">
                  <a:ln/>
                  <a:effectLst/>
                  <a:latin typeface="Comic Sans MS" panose="030F0902030302020204" pitchFamily="66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61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B75B9-856A-A4AE-70BE-49D431682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7F0CF7B-62E1-AAA3-EB86-B8A5C1F3C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B003C-63CB-0EDB-E54E-F2B46AC53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73FF7-E752-DF1B-13F4-ADAD9194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862806"/>
            <a:ext cx="4633486" cy="5132388"/>
          </a:xfrm>
        </p:spPr>
        <p:txBody>
          <a:bodyPr>
            <a:noAutofit/>
          </a:bodyPr>
          <a:lstStyle/>
          <a:p>
            <a:pPr marL="0" marR="0" lvl="0" indent="0">
              <a:buClr>
                <a:srgbClr val="7A9D86"/>
              </a:buClr>
              <a:buSzPts val="1800"/>
              <a:buNone/>
            </a:pPr>
            <a:r>
              <a:rPr lang="es-ES" sz="3600" dirty="0">
                <a:solidFill>
                  <a:schemeClr val="tx2"/>
                </a:solidFill>
              </a:rPr>
              <a:t>Se enfoca en las creencias, necesidades y valores de los seguidores para lograr que quieran cambiar y liderar el cambio.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196C96-7CF4-2E2E-547E-C2A1BF62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C3854-7BC3-7A29-8662-A70BB5A1B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8CE94-8BAD-0EF5-FA37-2004109EF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67" r="16667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931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26B84-AE2D-F673-9C64-4F83DD355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95D9C6-98B8-1553-6081-D042F57FD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7F13A0-7AAC-0706-DED6-47CB7D503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2A54D-9D94-A658-CDCD-F463082B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99" y="833514"/>
            <a:ext cx="4633486" cy="5995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>
                <a:solidFill>
                  <a:schemeClr val="tx2"/>
                </a:solidFill>
              </a:rPr>
              <a:t>Realiza una “gira de escucha” entre las personas de su organización para saber qué los motiva. Las personas quieren ser vistas, escuchadas y comprendidas.</a:t>
            </a:r>
            <a:endParaRPr lang="en-US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17C693-2281-ED55-F6F2-6BB605EB1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D391DB-4D34-3770-968A-02EEF241B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76C22-DE88-4D98-FCF5-C8E3E7270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40" r="16640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9062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6E553-BFA8-87F0-0A7E-CA5E9DC2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03116-42A0-383B-5360-EC515A8BC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BBCE5F-D045-4043-6FB7-4695D471E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0EFA0-FF39-592B-2684-18BA9B697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862806"/>
            <a:ext cx="4633486" cy="4425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s-ES" sz="4000" dirty="0">
                <a:solidFill>
                  <a:schemeClr val="tx2"/>
                </a:solidFill>
              </a:rPr>
              <a:t>Recuerda a las personas la misión y visión (el qué y el por qué) cuando se distraen con el “ruido”.</a:t>
            </a:r>
            <a:endParaRPr lang="en-US" sz="4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F0422B-1461-8096-F9C0-27AC99C81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20639-7F0A-A994-907F-08C7AD213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85BAC-FBF7-3FDF-ED7C-E6A0D82F5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801" t="-4259" r="-5801" b="56343"/>
          <a:stretch>
            <a:fillRect/>
          </a:stretch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174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4D959-82B4-BBD1-22DE-F587614D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9DAB5C-7CBA-391A-DA9D-01818AF09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B40BF-B0CE-5E0B-3E6B-E60ADF122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7783-8602-2F14-3E04-0C4D0938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862806"/>
            <a:ext cx="4633486" cy="44258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s-ES" sz="4000" dirty="0">
                <a:solidFill>
                  <a:schemeClr val="tx2"/>
                </a:solidFill>
              </a:rPr>
              <a:t>Siempre ponen un rostro humano a lo que hace y a lo que su equipo hace y a la contribución que generan.</a:t>
            </a:r>
            <a:endParaRPr lang="en-US" sz="4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3D2120-3213-57E9-F933-1040AA6B5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CB3901-E8CB-0332-4068-67F130532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49677-B4A6-92F7-8498-85CA62CAE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870" b="21870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904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D7F96-B196-69A7-CFC3-185D78D1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BA7FE85-158F-963E-C993-04DCA12B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EBFFC-CB7B-9143-8F05-8FC04C9CC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1326-3BEE-B243-8575-6B283BFAC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862806"/>
            <a:ext cx="4633486" cy="5132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>
                <a:solidFill>
                  <a:schemeClr val="tx2"/>
                </a:solidFill>
              </a:rPr>
              <a:t>Comparte historias de éxito para comunicar a todos su papel y su importancia en el logro del éxito de la misión.</a:t>
            </a:r>
            <a:endParaRPr lang="en-US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937AD5-292A-A67C-391D-30F1A12D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E24A9-75EB-25E6-BF09-E291F7115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29661-A9F3-EE43-D10A-6A4526F85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1192"/>
          <a:stretch>
            <a:fillRect/>
          </a:stretch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8237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FC890-35E9-0A0A-0BFC-C4A7A41C6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FDF30D-C5DA-6871-5201-F76599A66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502F44-CD99-D32B-F06C-D31424344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483A9-BA33-3888-CC9B-43273EC7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431403"/>
            <a:ext cx="4633486" cy="599519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" sz="7600" dirty="0">
                <a:solidFill>
                  <a:schemeClr val="tx2"/>
                </a:solidFill>
              </a:rPr>
              <a:t>Explora las diferencias y resuelve los problemas de forma creativa mediante la colaboración. Definir el problema y encontrar una solución requiere colaboración y </a:t>
            </a:r>
            <a:r>
              <a:rPr lang="es-ES" sz="7600" dirty="0" err="1">
                <a:solidFill>
                  <a:schemeClr val="tx2"/>
                </a:solidFill>
              </a:rPr>
              <a:t>co</a:t>
            </a:r>
            <a:r>
              <a:rPr lang="es-ES" sz="7600" dirty="0">
                <a:solidFill>
                  <a:schemeClr val="tx2"/>
                </a:solidFill>
              </a:rPr>
              <a:t>-creación.</a:t>
            </a:r>
            <a:endParaRPr lang="en-US" sz="76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6B9F00-AEA2-2483-1539-59ECEB294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38C752-39CF-828D-F4E3-FCD3A20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061EC-79B4-333A-CAEA-B266B2A0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80" r="16680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5004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65801-7E84-7494-70DD-0C38B60B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FD48341-3EF1-96D5-C0ED-88C35511F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1404EE-F855-6293-EAC0-8DA489DC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3BDB4-C638-0683-F376-B9DABF8E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862806"/>
            <a:ext cx="4633486" cy="44258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s-ES" sz="3600" dirty="0">
                <a:solidFill>
                  <a:schemeClr val="tx2"/>
                </a:solidFill>
              </a:rPr>
              <a:t>Practica la escucha, la mente abierta, el diálogo y el discernimiento.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38CE31-4A03-32B8-B41C-642719C96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50109D-6C66-7389-3C05-8284F6724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2664F-3565-6CAA-383C-A8341B69C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3690" t="-3045" r="2122" b="3045"/>
          <a:stretch>
            <a:fillRect/>
          </a:stretch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5235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46C81-4FFD-3F63-7C24-7F2511274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FCC70-0B11-1FD9-F106-9EAB649DA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DD9D78-FA28-D3BC-AB08-066F9A91C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0DD1F-901B-3E5B-45A8-9226FEDF1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431403"/>
            <a:ext cx="4633486" cy="5995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>
                <a:solidFill>
                  <a:schemeClr val="tx2"/>
                </a:solidFill>
              </a:rPr>
              <a:t>Hace preguntas reflexivas (por ejemplo, ¿Cuáles son los tres mayores retos a los que nos enfrentamos y que pueden socavar el éxito de la misión? ¿cuáles serían las dos cosas que podríamos cambiar para ser más eficaces?).</a:t>
            </a:r>
            <a:endParaRPr lang="en-US" sz="3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CCA7F-1FED-C54D-1D95-03262CBFA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A6F2E9-55FA-7CA9-3D1B-242214AAC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D2EC3-62A2-0128-0820-8F4DA596D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812" b="781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4628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1D2CE-382E-85F4-49B6-C7457A6D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660C53-3D0D-E7B0-FB2A-2FE78B6D2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9CCAD4-B4E3-591F-9B26-84E3A362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4E5DE-8791-DB11-DF8A-25DAC8950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57" y="862806"/>
            <a:ext cx="4633486" cy="513238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s-ES" sz="3600" dirty="0">
                <a:solidFill>
                  <a:schemeClr val="tx2"/>
                </a:solidFill>
              </a:rPr>
              <a:t>Crea grupos pequeños y diversos para el diálogo y la colaboración con el fin de identificar problemas y crear soluciones.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1206F-C925-EC74-2990-8576873AA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0D18D-C8C8-5FCF-6AD1-A2067B7CD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50802-30DB-66C6-9E5E-42093F1CD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842" r="1984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6639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483A1-1CAB-52FE-053F-CDEB6858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98281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98281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43144-2A07-DAC5-88B2-D8310D05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4876800" cy="55779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Reflexión</a:t>
            </a:r>
            <a:r>
              <a:rPr lang="en-US" dirty="0"/>
              <a:t> Personal y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pequeños</a:t>
            </a:r>
            <a:endParaRPr lang="en-US" dirty="0"/>
          </a:p>
        </p:txBody>
      </p:sp>
      <p:graphicFrame>
        <p:nvGraphicFramePr>
          <p:cNvPr id="31" name="TextBox 7">
            <a:extLst>
              <a:ext uri="{FF2B5EF4-FFF2-40B4-BE49-F238E27FC236}">
                <a16:creationId xmlns:a16="http://schemas.microsoft.com/office/drawing/2014/main" id="{F1D5A764-D6F3-4028-A0F8-D557BB10A1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468595"/>
              </p:ext>
            </p:extLst>
          </p:nvPr>
        </p:nvGraphicFramePr>
        <p:xfrm>
          <a:off x="6184458" y="343433"/>
          <a:ext cx="5626542" cy="578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740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021E4-09D7-0C35-CC75-8E134637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CBEC9D-9F9B-4383-B986-DE5B184A9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BFB6F-A2D8-B24D-E9FA-B222DE05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7" y="562937"/>
            <a:ext cx="6030686" cy="13790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Esquema</a:t>
            </a:r>
            <a:r>
              <a:rPr lang="en-US" dirty="0">
                <a:solidFill>
                  <a:schemeClr val="tx2"/>
                </a:solidFill>
              </a:rPr>
              <a:t> de la </a:t>
            </a:r>
            <a:r>
              <a:rPr lang="en-US" dirty="0" err="1">
                <a:solidFill>
                  <a:schemeClr val="tx2"/>
                </a:solidFill>
              </a:rPr>
              <a:t>Sesión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889BB-EFCB-C458-CDC3-B6D87140C966}"/>
              </a:ext>
            </a:extLst>
          </p:cNvPr>
          <p:cNvSpPr txBox="1"/>
          <p:nvPr/>
        </p:nvSpPr>
        <p:spPr>
          <a:xfrm>
            <a:off x="422466" y="1639908"/>
            <a:ext cx="7480007" cy="4376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Bienvenida y resumen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Oración inicial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Repaso de la sesión anterior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Presentación: Retos del liderazgo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Reflexión y trabajo en grupos pequeños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Presentación: Liderazgo adaptativo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Reflexión y trabajo en grupos pequeños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Conclusión y oración final</a:t>
            </a:r>
          </a:p>
          <a:p>
            <a:pPr marL="28575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chemeClr val="tx2"/>
                </a:solidFill>
              </a:rPr>
              <a:t>Mirando hacia la próxima sesión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FE52FC7-B3EF-46A4-B8CE-292164EC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  <p:pic>
        <p:nvPicPr>
          <p:cNvPr id="6" name="Picture 5" descr="A logo for a community&#10;&#10;AI-generated content may be incorrect.">
            <a:extLst>
              <a:ext uri="{FF2B5EF4-FFF2-40B4-BE49-F238E27FC236}">
                <a16:creationId xmlns:a16="http://schemas.microsoft.com/office/drawing/2014/main" id="{AAB43297-9387-ECE5-AAC0-82EA0E4E10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48" y="1252650"/>
            <a:ext cx="4828351" cy="44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89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F22E1-F6E5-1E79-E343-B5FBAFEBE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2" name="Rectangle 1091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94" name="Rectangle 1093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96" name="Picture 1095">
            <a:extLst>
              <a:ext uri="{FF2B5EF4-FFF2-40B4-BE49-F238E27FC236}">
                <a16:creationId xmlns:a16="http://schemas.microsoft.com/office/drawing/2014/main" id="{18CBEC9D-9F9B-4383-B986-DE5B184A9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61272-BB80-0D7B-6913-53D3FB06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4648200" cy="2831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Compromisos</a:t>
            </a:r>
            <a:r>
              <a:rPr lang="en-US" dirty="0">
                <a:solidFill>
                  <a:schemeClr val="tx2"/>
                </a:solidFill>
              </a:rPr>
              <a:t> Finales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2A605-7967-8FEA-8A8F-AC83EAC57C42}"/>
              </a:ext>
            </a:extLst>
          </p:cNvPr>
          <p:cNvSpPr txBox="1"/>
          <p:nvPr/>
        </p:nvSpPr>
        <p:spPr>
          <a:xfrm>
            <a:off x="606017" y="3107515"/>
            <a:ext cx="5488459" cy="25856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s-ES" sz="3600" dirty="0">
                <a:solidFill>
                  <a:schemeClr val="tx2"/>
                </a:solidFill>
              </a:rPr>
              <a:t>¿Qué compromiso quieres asumir para practicar el liderazgo adaptativo durante las próximas dos semanas? </a:t>
            </a:r>
          </a:p>
          <a:p>
            <a:endParaRPr lang="en-US" u="wavy" dirty="0"/>
          </a:p>
        </p:txBody>
      </p:sp>
      <p:pic>
        <p:nvPicPr>
          <p:cNvPr id="1098" name="Picture 1097">
            <a:extLst>
              <a:ext uri="{FF2B5EF4-FFF2-40B4-BE49-F238E27FC236}">
                <a16:creationId xmlns:a16="http://schemas.microsoft.com/office/drawing/2014/main" id="{AFE52FC7-B3EF-46A4-B8CE-292164EC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82EFAA-A666-41AF-066A-B5C059D5A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57" y="1070908"/>
            <a:ext cx="5013366" cy="49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65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9B515-C7CA-86E7-2B2B-7251C435F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B614023-3F38-44EB-8ABB-B52E5B9E2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5F9310-ED3E-45B9-9D97-AC0F2C890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" name="Picture 5" descr="A row of red candles&#10;&#10;AI-generated content may be incorrect.">
            <a:extLst>
              <a:ext uri="{FF2B5EF4-FFF2-40B4-BE49-F238E27FC236}">
                <a16:creationId xmlns:a16="http://schemas.microsoft.com/office/drawing/2014/main" id="{30310F9F-C680-2894-180E-ED9936DCE7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809" r="173" b="1"/>
          <a:stretch>
            <a:fillRect/>
          </a:stretch>
        </p:blipFill>
        <p:spPr>
          <a:xfrm>
            <a:off x="20" y="1376"/>
            <a:ext cx="12191980" cy="685662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895E9-6941-E068-9E38-1E477A32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523512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FFFFFF"/>
                </a:solidFill>
              </a:rPr>
              <a:t>Oración</a:t>
            </a:r>
            <a:r>
              <a:rPr lang="en-US" sz="5400" dirty="0">
                <a:solidFill>
                  <a:srgbClr val="FFFFFF"/>
                </a:solidFill>
              </a:rPr>
              <a:t> Final</a:t>
            </a:r>
          </a:p>
        </p:txBody>
      </p:sp>
    </p:spTree>
    <p:extLst>
      <p:ext uri="{BB962C8B-B14F-4D97-AF65-F5344CB8AC3E}">
        <p14:creationId xmlns:p14="http://schemas.microsoft.com/office/powerpoint/2010/main" val="21886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F388F-DFFA-F3E6-D506-32B33EB85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BDC01C4-4D58-5426-7722-27BC3E5E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BF1251-9A4C-38B4-25E8-59CC69F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87637E-881A-0D04-967A-893923044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819C6-CFB2-90FE-0177-0AACC1FD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1339"/>
            <a:ext cx="9599342" cy="1953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Mirando </a:t>
            </a:r>
            <a:r>
              <a:rPr lang="en-US" dirty="0" err="1">
                <a:solidFill>
                  <a:schemeClr val="tx2"/>
                </a:solidFill>
              </a:rPr>
              <a:t>hacia</a:t>
            </a:r>
            <a:r>
              <a:rPr lang="en-US" dirty="0">
                <a:solidFill>
                  <a:schemeClr val="tx2"/>
                </a:solidFill>
              </a:rPr>
              <a:t> la </a:t>
            </a:r>
            <a:r>
              <a:rPr lang="en-US" dirty="0" err="1">
                <a:solidFill>
                  <a:schemeClr val="tx2"/>
                </a:solidFill>
              </a:rPr>
              <a:t>próxima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sesión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A13EC-E1BC-C6AD-3FFB-9D66736069BF}"/>
              </a:ext>
            </a:extLst>
          </p:cNvPr>
          <p:cNvSpPr txBox="1"/>
          <p:nvPr/>
        </p:nvSpPr>
        <p:spPr>
          <a:xfrm>
            <a:off x="773028" y="2090464"/>
            <a:ext cx="10130323" cy="4064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 marR="1084580">
              <a:lnSpc>
                <a:spcPts val="4480"/>
              </a:lnSpc>
              <a:spcBef>
                <a:spcPts val="3045"/>
              </a:spcBef>
              <a:tabLst>
                <a:tab pos="1754505" algn="l"/>
                <a:tab pos="3742690" algn="l"/>
                <a:tab pos="4381500" algn="l"/>
                <a:tab pos="5977255" algn="l"/>
                <a:tab pos="7073900" algn="l"/>
              </a:tabLst>
            </a:pPr>
            <a:r>
              <a:rPr lang="en-US" sz="4000" spc="155" dirty="0">
                <a:solidFill>
                  <a:srgbClr val="44131A"/>
                </a:solidFill>
                <a:latin typeface="Calibri"/>
                <a:cs typeface="Calibri"/>
              </a:rPr>
              <a:t>Tar</a:t>
            </a:r>
            <a:r>
              <a:rPr lang="en-US" sz="4000" spc="175" dirty="0">
                <a:solidFill>
                  <a:srgbClr val="44131A"/>
                </a:solidFill>
                <a:latin typeface="Calibri"/>
                <a:cs typeface="Calibri"/>
              </a:rPr>
              <a:t>e</a:t>
            </a:r>
            <a:r>
              <a:rPr lang="en-US" sz="4000" spc="140" dirty="0">
                <a:solidFill>
                  <a:srgbClr val="44131A"/>
                </a:solidFill>
                <a:latin typeface="Calibri"/>
                <a:cs typeface="Calibri"/>
              </a:rPr>
              <a:t>a:</a:t>
            </a:r>
            <a:r>
              <a:rPr lang="en-US" sz="4000" dirty="0">
                <a:solidFill>
                  <a:srgbClr val="44131A"/>
                </a:solidFill>
                <a:latin typeface="Calibri"/>
                <a:cs typeface="Calibri"/>
              </a:rPr>
              <a:t>	</a:t>
            </a:r>
            <a:r>
              <a:rPr lang="en-US" sz="4000" spc="150" dirty="0">
                <a:solidFill>
                  <a:srgbClr val="44131A"/>
                </a:solidFill>
                <a:latin typeface="Calibri"/>
                <a:cs typeface="Calibri"/>
              </a:rPr>
              <a:t>Lectur</a:t>
            </a:r>
            <a:r>
              <a:rPr lang="en-US" sz="4000" spc="175" dirty="0">
                <a:solidFill>
                  <a:srgbClr val="44131A"/>
                </a:solidFill>
                <a:latin typeface="Calibri"/>
                <a:cs typeface="Calibri"/>
              </a:rPr>
              <a:t>a</a:t>
            </a:r>
            <a:r>
              <a:rPr lang="en-US" sz="4000" dirty="0">
                <a:solidFill>
                  <a:srgbClr val="44131A"/>
                </a:solidFill>
                <a:latin typeface="Calibri"/>
                <a:cs typeface="Calibri"/>
              </a:rPr>
              <a:t>	</a:t>
            </a:r>
            <a:r>
              <a:rPr lang="en-US" sz="4000" spc="165" dirty="0">
                <a:solidFill>
                  <a:srgbClr val="44131A"/>
                </a:solidFill>
                <a:latin typeface="Calibri"/>
                <a:cs typeface="Calibri"/>
              </a:rPr>
              <a:t>y</a:t>
            </a:r>
            <a:r>
              <a:rPr lang="en-US" sz="4000" dirty="0">
                <a:solidFill>
                  <a:srgbClr val="44131A"/>
                </a:solidFill>
                <a:latin typeface="Calibri"/>
                <a:cs typeface="Calibri"/>
              </a:rPr>
              <a:t>	</a:t>
            </a:r>
            <a:r>
              <a:rPr lang="en-US" sz="4000" spc="160" dirty="0" err="1">
                <a:solidFill>
                  <a:srgbClr val="44131A"/>
                </a:solidFill>
                <a:latin typeface="Calibri"/>
                <a:cs typeface="Calibri"/>
              </a:rPr>
              <a:t>v</a:t>
            </a:r>
            <a:r>
              <a:rPr lang="en-US" sz="4000" spc="95" dirty="0" err="1">
                <a:solidFill>
                  <a:srgbClr val="44131A"/>
                </a:solidFill>
                <a:latin typeface="Arial"/>
                <a:cs typeface="Arial"/>
              </a:rPr>
              <a:t>í</a:t>
            </a:r>
            <a:r>
              <a:rPr lang="en-US" sz="4000" spc="185" dirty="0" err="1">
                <a:solidFill>
                  <a:srgbClr val="44131A"/>
                </a:solidFill>
                <a:latin typeface="Calibri"/>
                <a:cs typeface="Calibri"/>
              </a:rPr>
              <a:t>de</a:t>
            </a:r>
            <a:r>
              <a:rPr lang="en-US" sz="4000" spc="195" dirty="0" err="1">
                <a:solidFill>
                  <a:srgbClr val="44131A"/>
                </a:solidFill>
                <a:latin typeface="Calibri"/>
                <a:cs typeface="Calibri"/>
              </a:rPr>
              <a:t>o</a:t>
            </a:r>
            <a:r>
              <a:rPr lang="en-US" sz="4000" dirty="0">
                <a:solidFill>
                  <a:srgbClr val="44131A"/>
                </a:solidFill>
                <a:latin typeface="Calibri"/>
                <a:cs typeface="Calibri"/>
              </a:rPr>
              <a:t>	</a:t>
            </a:r>
            <a:r>
              <a:rPr lang="en-US" sz="4000" spc="145" dirty="0">
                <a:solidFill>
                  <a:srgbClr val="44131A"/>
                </a:solidFill>
                <a:latin typeface="Calibri"/>
                <a:cs typeface="Calibri"/>
              </a:rPr>
              <a:t>(</a:t>
            </a:r>
            <a:r>
              <a:rPr lang="en-US" sz="4000" spc="145" dirty="0" err="1">
                <a:solidFill>
                  <a:srgbClr val="44131A"/>
                </a:solidFill>
                <a:latin typeface="Calibri"/>
                <a:cs typeface="Calibri"/>
              </a:rPr>
              <a:t>e</a:t>
            </a:r>
            <a:r>
              <a:rPr lang="en-US" sz="4000" spc="195" dirty="0" err="1">
                <a:solidFill>
                  <a:srgbClr val="44131A"/>
                </a:solidFill>
                <a:latin typeface="Calibri"/>
                <a:cs typeface="Calibri"/>
              </a:rPr>
              <a:t>n</a:t>
            </a:r>
            <a:r>
              <a:rPr lang="en-US" sz="4000" dirty="0">
                <a:solidFill>
                  <a:srgbClr val="44131A"/>
                </a:solidFill>
                <a:latin typeface="Calibri"/>
                <a:cs typeface="Calibri"/>
              </a:rPr>
              <a:t>	</a:t>
            </a:r>
            <a:r>
              <a:rPr lang="en-US" sz="4000" spc="110" dirty="0" err="1">
                <a:solidFill>
                  <a:srgbClr val="44131A"/>
                </a:solidFill>
                <a:latin typeface="Calibri"/>
                <a:cs typeface="Calibri"/>
              </a:rPr>
              <a:t>el</a:t>
            </a:r>
            <a:r>
              <a:rPr lang="en-US" sz="4000" spc="110" dirty="0">
                <a:solidFill>
                  <a:srgbClr val="44131A"/>
                </a:solidFill>
                <a:latin typeface="Calibri"/>
                <a:cs typeface="Calibri"/>
              </a:rPr>
              <a:t>  </a:t>
            </a:r>
            <a:r>
              <a:rPr lang="en-US" sz="4000" spc="130" dirty="0" err="1">
                <a:solidFill>
                  <a:srgbClr val="44131A"/>
                </a:solidFill>
                <a:latin typeface="Calibri"/>
                <a:cs typeface="Calibri"/>
              </a:rPr>
              <a:t>folleto</a:t>
            </a:r>
            <a:r>
              <a:rPr lang="en-US" sz="4000" spc="130" dirty="0">
                <a:solidFill>
                  <a:srgbClr val="44131A"/>
                </a:solidFill>
                <a:latin typeface="Calibri"/>
                <a:cs typeface="Calibri"/>
              </a:rPr>
              <a:t>).</a:t>
            </a:r>
            <a:endParaRPr lang="en-US" sz="4000" dirty="0">
              <a:latin typeface="Calibri"/>
              <a:cs typeface="Calibri"/>
            </a:endParaRPr>
          </a:p>
          <a:p>
            <a:pPr marL="57150">
              <a:spcAft>
                <a:spcPts val="600"/>
              </a:spcAft>
              <a:buClr>
                <a:schemeClr val="accent1"/>
              </a:buClr>
            </a:pPr>
            <a:r>
              <a:rPr lang="es-ES" sz="4000" spc="130" dirty="0">
                <a:solidFill>
                  <a:srgbClr val="44131A"/>
                </a:solidFill>
                <a:latin typeface="Calibri"/>
                <a:cs typeface="Calibri"/>
              </a:rPr>
              <a:t>Reflexión ¿Cómo ha experimentado el uso de una de las siete prácticas del liderazgo adaptativo?</a:t>
            </a:r>
            <a:r>
              <a:rPr lang="en-US" sz="4000" spc="130" dirty="0">
                <a:solidFill>
                  <a:srgbClr val="44131A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253E19-9AD3-353F-6021-8B09F8570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09B86-C6DE-D962-0CA4-EFE8F287D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F6A3F-405C-9A5F-5DE2-3A3EA49F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559813"/>
            <a:ext cx="3276600" cy="5577934"/>
          </a:xfrm>
        </p:spPr>
        <p:txBody>
          <a:bodyPr>
            <a:normAutofit/>
          </a:bodyPr>
          <a:lstStyle/>
          <a:p>
            <a:r>
              <a:rPr lang="en-US" sz="3700" dirty="0" err="1"/>
              <a:t>Objetivos</a:t>
            </a:r>
            <a:r>
              <a:rPr lang="en-US" sz="3700" dirty="0"/>
              <a:t> de </a:t>
            </a:r>
            <a:r>
              <a:rPr lang="en-US" sz="3700" dirty="0" err="1"/>
              <a:t>Aprendizaje</a:t>
            </a:r>
            <a:endParaRPr lang="en-US" sz="3700" dirty="0"/>
          </a:p>
        </p:txBody>
      </p:sp>
      <p:graphicFrame>
        <p:nvGraphicFramePr>
          <p:cNvPr id="59" name="Content Placeholder 3">
            <a:extLst>
              <a:ext uri="{FF2B5EF4-FFF2-40B4-BE49-F238E27FC236}">
                <a16:creationId xmlns:a16="http://schemas.microsoft.com/office/drawing/2014/main" id="{2FA4ECE7-8033-B2D2-03F1-C78606BE1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008227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8164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614023-3F38-44EB-8ABB-B52E5B9E2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5F9310-ED3E-45B9-9D97-AC0F2C890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A group of people walking with a wheelchair&#10;&#10;AI-generated content may be incorrect.">
            <a:extLst>
              <a:ext uri="{FF2B5EF4-FFF2-40B4-BE49-F238E27FC236}">
                <a16:creationId xmlns:a16="http://schemas.microsoft.com/office/drawing/2014/main" id="{479AF296-3631-20B3-6576-8A8C8A858C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0" b="1"/>
          <a:stretch>
            <a:fillRect/>
          </a:stretch>
        </p:blipFill>
        <p:spPr>
          <a:xfrm>
            <a:off x="20" y="1376"/>
            <a:ext cx="12191980" cy="68566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9EF4-0A47-9EE3-97DF-35545B620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2811" y="5511113"/>
            <a:ext cx="9517224" cy="6465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Oración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por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una</a:t>
            </a:r>
            <a:r>
              <a:rPr lang="en-US" sz="3200" b="1" dirty="0">
                <a:solidFill>
                  <a:srgbClr val="FFFFFF"/>
                </a:solidFill>
              </a:rPr>
              <a:t> Iglesia </a:t>
            </a:r>
            <a:r>
              <a:rPr lang="en-US" sz="3200" b="1" dirty="0" err="1">
                <a:solidFill>
                  <a:srgbClr val="FFFFFF"/>
                </a:solidFill>
              </a:rPr>
              <a:t>Sinodal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1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598902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7685E6-1160-459B-8C70-301404C06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0"/>
            <a:ext cx="5989019" cy="6858000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4C9708-F6A4-4956-B261-A4A2C4DFE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Content Placeholder 9" descr="A group of people walking in a line&#10;&#10;AI-generated content may be incorrect.">
            <a:extLst>
              <a:ext uri="{FF2B5EF4-FFF2-40B4-BE49-F238E27FC236}">
                <a16:creationId xmlns:a16="http://schemas.microsoft.com/office/drawing/2014/main" id="{F2A3D9FB-AB8C-2EAC-82E4-CA6890633B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" y="1375720"/>
            <a:ext cx="4724400" cy="41929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AC0E72-5A0F-C882-9079-044A5B930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00" y="370703"/>
            <a:ext cx="4952681" cy="57695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s-ES" sz="3200" dirty="0">
                <a:solidFill>
                  <a:schemeClr val="tx2"/>
                </a:solidFill>
              </a:rPr>
              <a:t>Aquí estamos, Señor. Espíritu Santo, enséñanos qué y cómo hablar y cuándo guardar silencio. Ayúdanos a ser una Iglesia sinodal, capaz de descubrir y transmitir el misterio de caminar juntos, encontrarnos y apoyarnos mutuamente.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512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51098-EE66-DB79-6294-11CB48A70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22906FD-ECCC-A3B1-B72E-56D8D8299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F8AC7B-FB57-6BC4-FE3D-BA3C5E7C0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5239B03-4F9A-FD3E-09BA-403AC23E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050E0B-0CF5-A1BB-30E3-235DA4C3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829E40-0E0B-3C46-48D7-40158A63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598902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A8F568-F574-DD76-1AC5-D50D2043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0"/>
            <a:ext cx="5989019" cy="6858000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A3F558-87F0-F8D2-8D9B-B5AB781BF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Content Placeholder 9" descr="A group of people walking in a line&#10;&#10;AI-generated content may be incorrect.">
            <a:extLst>
              <a:ext uri="{FF2B5EF4-FFF2-40B4-BE49-F238E27FC236}">
                <a16:creationId xmlns:a16="http://schemas.microsoft.com/office/drawing/2014/main" id="{5D86EB00-4CBF-CC90-707B-AC58E69D2D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" y="1375720"/>
            <a:ext cx="4724400" cy="41929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FF1AAD-B8A5-1472-5C1A-C774A4B9F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8392" y="370703"/>
            <a:ext cx="5772158" cy="622059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s-ES" sz="3000" dirty="0">
                <a:solidFill>
                  <a:schemeClr val="tx2"/>
                </a:solidFill>
              </a:rPr>
              <a:t>Enséñanos a salir de nosotros mismos para unirnos a los demás y hacer el bien. Que este encuentro grupal sea un camino de sanación y esperanza. Espíritu de Dios, que nos invita a arriesgarnos a encontrarnos con los demás con una actitud adecuada: haznos una Iglesia sinodal, en la que experimentemos un hogar y una escuela de comunión.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6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87F15-DC9A-89F8-851A-CE0D8ED56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BC42E7-87C6-EB4B-4ECF-48FC4D45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235C2F-7030-8091-27DF-4AA55B336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102D284-237E-8CC7-D9A8-A2CACF20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6A2B08-870F-7AE7-E8B2-B6FFA5C1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E5FFE6-9DF5-792B-7B55-6A1662A83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598902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6792F7-661C-EA8F-8EA1-8B9925A66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0"/>
            <a:ext cx="5989019" cy="6858000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B7EB6E-E21A-01F0-0D08-609566B03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Content Placeholder 9" descr="A group of people walking in a line&#10;&#10;AI-generated content may be incorrect.">
            <a:extLst>
              <a:ext uri="{FF2B5EF4-FFF2-40B4-BE49-F238E27FC236}">
                <a16:creationId xmlns:a16="http://schemas.microsoft.com/office/drawing/2014/main" id="{926693D2-044F-4728-86C8-176480301F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" y="1375720"/>
            <a:ext cx="4724400" cy="41929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42B089-C829-E99F-4B98-1E0D52B23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9475" y="936455"/>
            <a:ext cx="4952681" cy="57695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s-ES" sz="3200" dirty="0">
                <a:solidFill>
                  <a:schemeClr val="tx2"/>
                </a:solidFill>
              </a:rPr>
              <a:t>Ayúdanos a impulsar a la Iglesia a salir de sí misma en misión, a saborear el aire puro del Espíritu que nos libera de centrarnos en nosotros mismos y nos invita a buscar a los indiferentes y a los que no creen.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80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802E38-1DBE-1C1E-D1CD-BA9545A867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5329738"/>
              </p:ext>
            </p:extLst>
          </p:nvPr>
        </p:nvGraphicFramePr>
        <p:xfrm>
          <a:off x="1197268" y="1843284"/>
          <a:ext cx="10156531" cy="433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23439215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1F3B71638CD042BEC7A1ED0E0FD4F0" ma:contentTypeVersion="14" ma:contentTypeDescription="Create a new document." ma:contentTypeScope="" ma:versionID="70cef414f997c88d83b7b12a8acbd51d">
  <xsd:schema xmlns:xsd="http://www.w3.org/2001/XMLSchema" xmlns:xs="http://www.w3.org/2001/XMLSchema" xmlns:p="http://schemas.microsoft.com/office/2006/metadata/properties" xmlns:ns2="a1432372-4e4d-4c4e-a1a0-61c90ff19cb0" xmlns:ns3="705d9b7a-f551-4617-a4e1-ffaf9836f7dc" targetNamespace="http://schemas.microsoft.com/office/2006/metadata/properties" ma:root="true" ma:fieldsID="5b8a9dcc893ee816f61fc85dabfe9dbb" ns2:_="" ns3:_="">
    <xsd:import namespace="a1432372-4e4d-4c4e-a1a0-61c90ff19cb0"/>
    <xsd:import namespace="705d9b7a-f551-4617-a4e1-ffaf9836f7d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2372-4e4d-4c4e-a1a0-61c90ff19cb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c29fe90-60ee-4f29-ac84-ef055a5604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d9b7a-f551-4617-a4e1-ffaf9836f7d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f8ec191-6bb0-4bc7-b8b1-c0f10c7ad09c}" ma:internalName="TaxCatchAll" ma:showField="CatchAllData" ma:web="705d9b7a-f551-4617-a4e1-ffaf9836f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5d9b7a-f551-4617-a4e1-ffaf9836f7dc" xsi:nil="true"/>
    <lcf76f155ced4ddcb4097134ff3c332f xmlns="a1432372-4e4d-4c4e-a1a0-61c90ff19c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F04FFF-204E-468F-86EC-AD6C270C65EE}"/>
</file>

<file path=customXml/itemProps2.xml><?xml version="1.0" encoding="utf-8"?>
<ds:datastoreItem xmlns:ds="http://schemas.openxmlformats.org/officeDocument/2006/customXml" ds:itemID="{51CC094D-974D-4822-B66A-63518B409965}"/>
</file>

<file path=customXml/itemProps3.xml><?xml version="1.0" encoding="utf-8"?>
<ds:datastoreItem xmlns:ds="http://schemas.openxmlformats.org/officeDocument/2006/customXml" ds:itemID="{D867CE18-7764-4518-B8E1-59EEB91B2DA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2487</TotalTime>
  <Words>2626</Words>
  <Application>Microsoft Office PowerPoint</Application>
  <PresentationFormat>Widescreen</PresentationFormat>
  <Paragraphs>221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AvenirNext LT Pro Medium</vt:lpstr>
      <vt:lpstr>Aptos</vt:lpstr>
      <vt:lpstr>Arial</vt:lpstr>
      <vt:lpstr>Avenir Next LT Pro</vt:lpstr>
      <vt:lpstr>Calibri</vt:lpstr>
      <vt:lpstr>Comic Sans MS</vt:lpstr>
      <vt:lpstr>BlockprintVTI</vt:lpstr>
      <vt:lpstr>PowerPoint Presentation</vt:lpstr>
      <vt:lpstr>PowerPoint Presentation</vt:lpstr>
      <vt:lpstr>Esquema de la Sesión</vt:lpstr>
      <vt:lpstr>Objetivos de Aprendizaje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Oremos:</vt:lpstr>
      <vt:lpstr>Revisitar la Sinodalidad como camino de Transformación</vt:lpstr>
      <vt:lpstr>Presentación: Desafíos del Liderazgo</vt:lpstr>
      <vt:lpstr>¿Qué es  un entorno VUCA  (VICA siglas en español)?</vt:lpstr>
      <vt:lpstr>PowerPoint Presentation</vt:lpstr>
      <vt:lpstr>PowerPoint Presentation</vt:lpstr>
      <vt:lpstr>Reflexión Personal y grupos pequeños</vt:lpstr>
      <vt:lpstr>Presentación</vt:lpstr>
      <vt:lpstr>Habilidades Adaptativas</vt:lpstr>
      <vt:lpstr>Ejemplos de Liderazgo Adaptativo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Reflexión Personal y grupos pequeños</vt:lpstr>
      <vt:lpstr>Compromisos Finales</vt:lpstr>
      <vt:lpstr>Oración Final</vt:lpstr>
      <vt:lpstr>Mirando hacia la próxima sesión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Francois</dc:creator>
  <cp:lastModifiedBy>Suzanne Delaney</cp:lastModifiedBy>
  <cp:revision>25</cp:revision>
  <cp:lastPrinted>2025-08-30T13:26:53Z</cp:lastPrinted>
  <dcterms:created xsi:type="dcterms:W3CDTF">2025-08-23T12:08:11Z</dcterms:created>
  <dcterms:modified xsi:type="dcterms:W3CDTF">2026-03-19T19:34:28Z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0x0101003F1F3B71638CD042BEC7A1ED0E0FD4F0</vt:lpwstr>
  </property>
</Properties>
</file>